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11"/>
  </p:notesMasterIdLst>
  <p:sldIdLst>
    <p:sldId id="596" r:id="rId5"/>
    <p:sldId id="599" r:id="rId6"/>
    <p:sldId id="568" r:id="rId7"/>
    <p:sldId id="598" r:id="rId8"/>
    <p:sldId id="604" r:id="rId9"/>
    <p:sldId id="6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Tabor" initials="MT [2]" lastIdx="8" clrIdx="0">
    <p:extLst>
      <p:ext uri="{19B8F6BF-5375-455C-9EA6-DF929625EA0E}">
        <p15:presenceInfo xmlns:p15="http://schemas.microsoft.com/office/powerpoint/2012/main" userId="S::mtabor@trellahealth.com::422fd471-9b77-4f43-b5bc-70c24368afdb" providerId="AD"/>
      </p:ext>
    </p:extLst>
  </p:cmAuthor>
  <p:cmAuthor id="2" name="Molly Wootten" initials="MW [2]" lastIdx="1" clrIdx="1">
    <p:extLst>
      <p:ext uri="{19B8F6BF-5375-455C-9EA6-DF929625EA0E}">
        <p15:presenceInfo xmlns:p15="http://schemas.microsoft.com/office/powerpoint/2012/main" userId="S::mwootten@trellahealth.com::3bd1e079-e709-4843-b7da-94e569a45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594BE-8995-4076-9946-B2FC0AAE2AA6}"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19502-FEBE-420E-B324-F33D90552E58}" type="slidenum">
              <a:rPr lang="en-US" smtClean="0"/>
              <a:t>‹#›</a:t>
            </a:fld>
            <a:endParaRPr lang="en-US"/>
          </a:p>
        </p:txBody>
      </p:sp>
    </p:spTree>
    <p:extLst>
      <p:ext uri="{BB962C8B-B14F-4D97-AF65-F5344CB8AC3E}">
        <p14:creationId xmlns:p14="http://schemas.microsoft.com/office/powerpoint/2010/main" val="188365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Logo+Exce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B6F0DD0-BC11-EE4E-9718-C8ACFF9D1E92}"/>
              </a:ext>
            </a:extLst>
          </p:cNvPr>
          <p:cNvSpPr txBox="1"/>
          <p:nvPr userDrawn="1"/>
        </p:nvSpPr>
        <p:spPr>
          <a:xfrm>
            <a:off x="3539974" y="5277094"/>
            <a:ext cx="5086713" cy="461665"/>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2400" spc="400" baseline="0">
                <a:solidFill>
                  <a:schemeClr val="accent3"/>
                </a:solidFill>
              </a:rPr>
              <a:t>FORMERLY EXCEL HEALTH</a:t>
            </a:r>
          </a:p>
        </p:txBody>
      </p:sp>
      <p:pic>
        <p:nvPicPr>
          <p:cNvPr id="15" name="Picture 14">
            <a:extLst>
              <a:ext uri="{FF2B5EF4-FFF2-40B4-BE49-F238E27FC236}">
                <a16:creationId xmlns:a16="http://schemas.microsoft.com/office/drawing/2014/main" id="{4257FEA4-3C39-FB44-8908-76EF038E1750}"/>
              </a:ext>
            </a:extLst>
          </p:cNvPr>
          <p:cNvPicPr>
            <a:picLocks noChangeAspect="1"/>
          </p:cNvPicPr>
          <p:nvPr userDrawn="1"/>
        </p:nvPicPr>
        <p:blipFill>
          <a:blip r:embed="rId3"/>
          <a:stretch>
            <a:fillRect/>
          </a:stretch>
        </p:blipFill>
        <p:spPr>
          <a:xfrm>
            <a:off x="0" y="6671353"/>
            <a:ext cx="12216384" cy="190880"/>
          </a:xfrm>
          <a:prstGeom prst="rect">
            <a:avLst/>
          </a:prstGeom>
        </p:spPr>
      </p:pic>
      <p:sp>
        <p:nvSpPr>
          <p:cNvPr id="2" name="Rectangle 1">
            <a:extLst>
              <a:ext uri="{FF2B5EF4-FFF2-40B4-BE49-F238E27FC236}">
                <a16:creationId xmlns:a16="http://schemas.microsoft.com/office/drawing/2014/main" id="{9E2D7611-9954-9B45-8F40-4480075373C1}"/>
              </a:ext>
            </a:extLst>
          </p:cNvPr>
          <p:cNvSpPr/>
          <p:nvPr userDrawn="1"/>
        </p:nvSpPr>
        <p:spPr>
          <a:xfrm>
            <a:off x="5717531" y="3244334"/>
            <a:ext cx="756938" cy="369332"/>
          </a:xfrm>
          <a:prstGeom prst="rect">
            <a:avLst/>
          </a:prstGeom>
        </p:spPr>
        <p:txBody>
          <a:bodyPr wrap="none">
            <a:spAutoFit/>
          </a:bodyPr>
          <a:lstStyle/>
          <a:p>
            <a:r>
              <a:rPr lang="en-US"/>
              <a:t>7.05"</a:t>
            </a:r>
          </a:p>
        </p:txBody>
      </p:sp>
      <p:sp>
        <p:nvSpPr>
          <p:cNvPr id="16" name="Footer Placeholder 4">
            <a:extLst>
              <a:ext uri="{FF2B5EF4-FFF2-40B4-BE49-F238E27FC236}">
                <a16:creationId xmlns:a16="http://schemas.microsoft.com/office/drawing/2014/main" id="{B3842E0D-5CF8-0340-95F6-98BD65FA73D9}"/>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grpSp>
        <p:nvGrpSpPr>
          <p:cNvPr id="18" name="Group 17">
            <a:extLst>
              <a:ext uri="{FF2B5EF4-FFF2-40B4-BE49-F238E27FC236}">
                <a16:creationId xmlns:a16="http://schemas.microsoft.com/office/drawing/2014/main" id="{9A371071-64DF-C249-8334-999FAB999807}"/>
              </a:ext>
            </a:extLst>
          </p:cNvPr>
          <p:cNvGrpSpPr/>
          <p:nvPr userDrawn="1"/>
        </p:nvGrpSpPr>
        <p:grpSpPr>
          <a:xfrm>
            <a:off x="4422074" y="973917"/>
            <a:ext cx="3345789" cy="3601167"/>
            <a:chOff x="3210899" y="572254"/>
            <a:chExt cx="2509342" cy="2700875"/>
          </a:xfrm>
        </p:grpSpPr>
        <p:sp>
          <p:nvSpPr>
            <p:cNvPr id="19" name="Freeform 2">
              <a:extLst>
                <a:ext uri="{FF2B5EF4-FFF2-40B4-BE49-F238E27FC236}">
                  <a16:creationId xmlns:a16="http://schemas.microsoft.com/office/drawing/2014/main" id="{AAEB0E1A-FE8D-DD4C-A41C-76DA6F94FE9E}"/>
                </a:ext>
              </a:extLst>
            </p:cNvPr>
            <p:cNvSpPr>
              <a:spLocks noChangeArrowheads="1"/>
            </p:cNvSpPr>
            <p:nvPr userDrawn="1"/>
          </p:nvSpPr>
          <p:spPr bwMode="auto">
            <a:xfrm>
              <a:off x="3210899" y="1984826"/>
              <a:ext cx="2509342" cy="1288303"/>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2400"/>
            </a:p>
          </p:txBody>
        </p:sp>
        <p:sp>
          <p:nvSpPr>
            <p:cNvPr id="20" name="Freeform 3">
              <a:extLst>
                <a:ext uri="{FF2B5EF4-FFF2-40B4-BE49-F238E27FC236}">
                  <a16:creationId xmlns:a16="http://schemas.microsoft.com/office/drawing/2014/main" id="{7D89E271-3EE8-DC45-9D5A-0BC9B659CB73}"/>
                </a:ext>
              </a:extLst>
            </p:cNvPr>
            <p:cNvSpPr>
              <a:spLocks noChangeArrowheads="1"/>
            </p:cNvSpPr>
            <p:nvPr userDrawn="1"/>
          </p:nvSpPr>
          <p:spPr bwMode="auto">
            <a:xfrm>
              <a:off x="5014524" y="1186763"/>
              <a:ext cx="303264" cy="411573"/>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21" name="Freeform 4">
              <a:extLst>
                <a:ext uri="{FF2B5EF4-FFF2-40B4-BE49-F238E27FC236}">
                  <a16:creationId xmlns:a16="http://schemas.microsoft.com/office/drawing/2014/main" id="{8356DAC9-00C3-D94F-A463-4B500A265E52}"/>
                </a:ext>
              </a:extLst>
            </p:cNvPr>
            <p:cNvSpPr>
              <a:spLocks noChangeArrowheads="1"/>
            </p:cNvSpPr>
            <p:nvPr userDrawn="1"/>
          </p:nvSpPr>
          <p:spPr bwMode="auto">
            <a:xfrm>
              <a:off x="4102451" y="691963"/>
              <a:ext cx="304404" cy="319225"/>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rgbClr val="FEC526"/>
            </a:solidFill>
            <a:ln w="9525" cap="flat">
              <a:noFill/>
              <a:bevel/>
              <a:headEnd/>
              <a:tailEnd/>
            </a:ln>
            <a:effectLst/>
          </p:spPr>
          <p:txBody>
            <a:bodyPr wrap="none" anchor="ctr"/>
            <a:lstStyle/>
            <a:p>
              <a:endParaRPr lang="en-US" sz="2400"/>
            </a:p>
          </p:txBody>
        </p:sp>
        <p:sp>
          <p:nvSpPr>
            <p:cNvPr id="22" name="Freeform 5">
              <a:extLst>
                <a:ext uri="{FF2B5EF4-FFF2-40B4-BE49-F238E27FC236}">
                  <a16:creationId xmlns:a16="http://schemas.microsoft.com/office/drawing/2014/main" id="{08AA7A5B-7D55-F34D-8BA4-EDEB5A303597}"/>
                </a:ext>
              </a:extLst>
            </p:cNvPr>
            <p:cNvSpPr>
              <a:spLocks noChangeArrowheads="1"/>
            </p:cNvSpPr>
            <p:nvPr userDrawn="1"/>
          </p:nvSpPr>
          <p:spPr bwMode="auto">
            <a:xfrm>
              <a:off x="3647554" y="631539"/>
              <a:ext cx="1214198" cy="763861"/>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3" name="Freeform 6">
              <a:extLst>
                <a:ext uri="{FF2B5EF4-FFF2-40B4-BE49-F238E27FC236}">
                  <a16:creationId xmlns:a16="http://schemas.microsoft.com/office/drawing/2014/main" id="{8ACF3E79-AA5A-114F-93EA-EB346E16CF27}"/>
                </a:ext>
              </a:extLst>
            </p:cNvPr>
            <p:cNvSpPr>
              <a:spLocks noChangeArrowheads="1"/>
            </p:cNvSpPr>
            <p:nvPr userDrawn="1"/>
          </p:nvSpPr>
          <p:spPr bwMode="auto">
            <a:xfrm>
              <a:off x="3647554" y="572254"/>
              <a:ext cx="1670235" cy="957676"/>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Tree>
    <p:extLst>
      <p:ext uri="{BB962C8B-B14F-4D97-AF65-F5344CB8AC3E}">
        <p14:creationId xmlns:p14="http://schemas.microsoft.com/office/powerpoint/2010/main" val="355180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Split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3B82ED-DBA6-DB41-BB08-63AE60212D0D}"/>
              </a:ext>
            </a:extLst>
          </p:cNvPr>
          <p:cNvSpPr/>
          <p:nvPr userDrawn="1"/>
        </p:nvSpPr>
        <p:spPr>
          <a:xfrm flipH="1">
            <a:off x="11094720" y="-10160"/>
            <a:ext cx="1097280" cy="6868160"/>
          </a:xfrm>
          <a:prstGeom prst="rect">
            <a:avLst/>
          </a:prstGeom>
          <a:solidFill>
            <a:srgbClr val="FFFFFF"/>
          </a:solidFill>
          <a:ln>
            <a:noFill/>
          </a:ln>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sz="2400"/>
          </a:p>
        </p:txBody>
      </p:sp>
      <p:sp>
        <p:nvSpPr>
          <p:cNvPr id="14" name="Text Placeholder 13">
            <a:extLst>
              <a:ext uri="{FF2B5EF4-FFF2-40B4-BE49-F238E27FC236}">
                <a16:creationId xmlns:a16="http://schemas.microsoft.com/office/drawing/2014/main" id="{46FACBDA-0167-408A-AF20-88AF21781B1B}"/>
              </a:ext>
            </a:extLst>
          </p:cNvPr>
          <p:cNvSpPr>
            <a:spLocks noGrp="1"/>
          </p:cNvSpPr>
          <p:nvPr>
            <p:ph type="body" sz="quarter" idx="13"/>
          </p:nvPr>
        </p:nvSpPr>
        <p:spPr>
          <a:xfrm>
            <a:off x="583987" y="2819400"/>
            <a:ext cx="9870231" cy="253153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1">
            <a:extLst>
              <a:ext uri="{FF2B5EF4-FFF2-40B4-BE49-F238E27FC236}">
                <a16:creationId xmlns:a16="http://schemas.microsoft.com/office/drawing/2014/main" id="{BD69615C-1E5E-D949-AD64-BEC4B181ECA5}"/>
              </a:ext>
            </a:extLst>
          </p:cNvPr>
          <p:cNvSpPr>
            <a:spLocks noGrp="1"/>
          </p:cNvSpPr>
          <p:nvPr>
            <p:ph type="title"/>
          </p:nvPr>
        </p:nvSpPr>
        <p:spPr>
          <a:xfrm>
            <a:off x="583985" y="1579284"/>
            <a:ext cx="9870232" cy="1143000"/>
          </a:xfrm>
          <a:prstGeom prst="rect">
            <a:avLst/>
          </a:prstGeom>
        </p:spPr>
        <p:txBody>
          <a:bodyPr anchor="b">
            <a:normAutofit/>
          </a:bodyPr>
          <a:lstStyle>
            <a:lvl1pPr algn="ctr">
              <a:defRPr sz="5333">
                <a:solidFill>
                  <a:schemeClr val="bg1"/>
                </a:solidFill>
              </a:defRPr>
            </a:lvl1pPr>
          </a:lstStyle>
          <a:p>
            <a:r>
              <a:rPr lang="en-US"/>
              <a:t>Click to edit Master title style</a:t>
            </a:r>
          </a:p>
        </p:txBody>
      </p:sp>
      <p:pic>
        <p:nvPicPr>
          <p:cNvPr id="13" name="Picture 12">
            <a:extLst>
              <a:ext uri="{FF2B5EF4-FFF2-40B4-BE49-F238E27FC236}">
                <a16:creationId xmlns:a16="http://schemas.microsoft.com/office/drawing/2014/main" id="{CB17FB18-5A70-B743-AC14-DB72664395DB}"/>
              </a:ext>
            </a:extLst>
          </p:cNvPr>
          <p:cNvPicPr>
            <a:picLocks noChangeAspect="1"/>
          </p:cNvPicPr>
          <p:nvPr userDrawn="1"/>
        </p:nvPicPr>
        <p:blipFill rotWithShape="1">
          <a:blip r:embed="rId3"/>
          <a:srcRect r="9182"/>
          <a:stretch/>
        </p:blipFill>
        <p:spPr>
          <a:xfrm>
            <a:off x="0" y="6667120"/>
            <a:ext cx="11094720" cy="190880"/>
          </a:xfrm>
          <a:prstGeom prst="rect">
            <a:avLst/>
          </a:prstGeom>
        </p:spPr>
      </p:pic>
      <p:grpSp>
        <p:nvGrpSpPr>
          <p:cNvPr id="15" name="Group 14">
            <a:extLst>
              <a:ext uri="{FF2B5EF4-FFF2-40B4-BE49-F238E27FC236}">
                <a16:creationId xmlns:a16="http://schemas.microsoft.com/office/drawing/2014/main" id="{2A71683D-1ACC-0F4A-957F-5300E8ECBB70}"/>
              </a:ext>
            </a:extLst>
          </p:cNvPr>
          <p:cNvGrpSpPr>
            <a:grpSpLocks noChangeAspect="1"/>
          </p:cNvGrpSpPr>
          <p:nvPr userDrawn="1"/>
        </p:nvGrpSpPr>
        <p:grpSpPr>
          <a:xfrm>
            <a:off x="11338560" y="5852161"/>
            <a:ext cx="609600" cy="656129"/>
            <a:chOff x="1985964" y="-549208"/>
            <a:chExt cx="3494087" cy="3760787"/>
          </a:xfrm>
        </p:grpSpPr>
        <p:sp>
          <p:nvSpPr>
            <p:cNvPr id="16" name="Freeform 2">
              <a:extLst>
                <a:ext uri="{FF2B5EF4-FFF2-40B4-BE49-F238E27FC236}">
                  <a16:creationId xmlns:a16="http://schemas.microsoft.com/office/drawing/2014/main" id="{F1FC0043-09D2-9445-86D3-0AC85A2EB94C}"/>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24" name="Freeform 3">
              <a:extLst>
                <a:ext uri="{FF2B5EF4-FFF2-40B4-BE49-F238E27FC236}">
                  <a16:creationId xmlns:a16="http://schemas.microsoft.com/office/drawing/2014/main" id="{30E7367C-E735-0845-AAB6-6909A1CBF353}"/>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27" name="Freeform 4">
              <a:extLst>
                <a:ext uri="{FF2B5EF4-FFF2-40B4-BE49-F238E27FC236}">
                  <a16:creationId xmlns:a16="http://schemas.microsoft.com/office/drawing/2014/main" id="{4DD50537-17A0-574C-8059-38E968BAC1E6}"/>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28" name="Freeform 5">
              <a:extLst>
                <a:ext uri="{FF2B5EF4-FFF2-40B4-BE49-F238E27FC236}">
                  <a16:creationId xmlns:a16="http://schemas.microsoft.com/office/drawing/2014/main" id="{8AE285FD-1286-814A-A054-9CE7745AE403}"/>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9" name="Freeform 6">
              <a:extLst>
                <a:ext uri="{FF2B5EF4-FFF2-40B4-BE49-F238E27FC236}">
                  <a16:creationId xmlns:a16="http://schemas.microsoft.com/office/drawing/2014/main" id="{25A5E728-E222-E54C-A390-BB10FE6D475D}"/>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18" name="Footer Placeholder 4">
            <a:extLst>
              <a:ext uri="{FF2B5EF4-FFF2-40B4-BE49-F238E27FC236}">
                <a16:creationId xmlns:a16="http://schemas.microsoft.com/office/drawing/2014/main" id="{B3E373FB-56D4-C741-86DE-4EA243BCF5C5}"/>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19" name="Slide Number Placeholder 5">
            <a:extLst>
              <a:ext uri="{FF2B5EF4-FFF2-40B4-BE49-F238E27FC236}">
                <a16:creationId xmlns:a16="http://schemas.microsoft.com/office/drawing/2014/main" id="{91438538-5436-744E-B1CA-7177691EFC6D}"/>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977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13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2556" y="2573585"/>
            <a:ext cx="10972800" cy="1143000"/>
          </a:xfrm>
          <a:prstGeom prst="rect">
            <a:avLst/>
          </a:prstGeom>
        </p:spPr>
        <p:txBody>
          <a:bodyPr>
            <a:normAutofit/>
          </a:bodyPr>
          <a:lstStyle>
            <a:lvl1pPr algn="ctr">
              <a:defRPr sz="5333">
                <a:solidFill>
                  <a:schemeClr val="bg1"/>
                </a:solidFill>
              </a:defRPr>
            </a:lvl1pPr>
          </a:lstStyle>
          <a:p>
            <a:r>
              <a:rPr lang="en-US"/>
              <a:t>Click to edit Master title style</a:t>
            </a:r>
          </a:p>
        </p:txBody>
      </p:sp>
      <p:pic>
        <p:nvPicPr>
          <p:cNvPr id="18" name="Picture 17">
            <a:extLst>
              <a:ext uri="{FF2B5EF4-FFF2-40B4-BE49-F238E27FC236}">
                <a16:creationId xmlns:a16="http://schemas.microsoft.com/office/drawing/2014/main" id="{528FD6D7-4C02-4446-9B74-AD3E088DAAE1}"/>
              </a:ext>
            </a:extLst>
          </p:cNvPr>
          <p:cNvPicPr>
            <a:picLocks noChangeAspect="1"/>
          </p:cNvPicPr>
          <p:nvPr userDrawn="1"/>
        </p:nvPicPr>
        <p:blipFill>
          <a:blip r:embed="rId3"/>
          <a:stretch>
            <a:fillRect/>
          </a:stretch>
        </p:blipFill>
        <p:spPr>
          <a:xfrm>
            <a:off x="0" y="6671353"/>
            <a:ext cx="12216384" cy="190880"/>
          </a:xfrm>
          <a:prstGeom prst="rect">
            <a:avLst/>
          </a:prstGeom>
        </p:spPr>
      </p:pic>
      <p:grpSp>
        <p:nvGrpSpPr>
          <p:cNvPr id="19" name="Group 18">
            <a:extLst>
              <a:ext uri="{FF2B5EF4-FFF2-40B4-BE49-F238E27FC236}">
                <a16:creationId xmlns:a16="http://schemas.microsoft.com/office/drawing/2014/main" id="{8426DE90-8405-2F42-BA21-AC5D3BE26B79}"/>
              </a:ext>
            </a:extLst>
          </p:cNvPr>
          <p:cNvGrpSpPr>
            <a:grpSpLocks noChangeAspect="1"/>
          </p:cNvGrpSpPr>
          <p:nvPr userDrawn="1"/>
        </p:nvGrpSpPr>
        <p:grpSpPr>
          <a:xfrm>
            <a:off x="11338560" y="5852161"/>
            <a:ext cx="609600" cy="656129"/>
            <a:chOff x="1985964" y="-549208"/>
            <a:chExt cx="3494087" cy="3760787"/>
          </a:xfrm>
        </p:grpSpPr>
        <p:sp>
          <p:nvSpPr>
            <p:cNvPr id="20" name="Freeform 2">
              <a:extLst>
                <a:ext uri="{FF2B5EF4-FFF2-40B4-BE49-F238E27FC236}">
                  <a16:creationId xmlns:a16="http://schemas.microsoft.com/office/drawing/2014/main" id="{5661478C-05AD-1F40-B8BC-D07DB6C30360}"/>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2400"/>
            </a:p>
          </p:txBody>
        </p:sp>
        <p:sp>
          <p:nvSpPr>
            <p:cNvPr id="21" name="Freeform 3">
              <a:extLst>
                <a:ext uri="{FF2B5EF4-FFF2-40B4-BE49-F238E27FC236}">
                  <a16:creationId xmlns:a16="http://schemas.microsoft.com/office/drawing/2014/main" id="{9D9568A0-BD90-4F43-B268-8270C818E513}"/>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22" name="Freeform 4">
              <a:extLst>
                <a:ext uri="{FF2B5EF4-FFF2-40B4-BE49-F238E27FC236}">
                  <a16:creationId xmlns:a16="http://schemas.microsoft.com/office/drawing/2014/main" id="{4CCD8868-3AD8-7844-B127-A446156E52B6}"/>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23" name="Freeform 5">
              <a:extLst>
                <a:ext uri="{FF2B5EF4-FFF2-40B4-BE49-F238E27FC236}">
                  <a16:creationId xmlns:a16="http://schemas.microsoft.com/office/drawing/2014/main" id="{4023C1F7-51A5-D248-B4A2-09C405D691D9}"/>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4" name="Freeform 6">
              <a:extLst>
                <a:ext uri="{FF2B5EF4-FFF2-40B4-BE49-F238E27FC236}">
                  <a16:creationId xmlns:a16="http://schemas.microsoft.com/office/drawing/2014/main" id="{37353DA9-1FA1-3146-8879-9DEDB4794C04}"/>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13" name="Footer Placeholder 4">
            <a:extLst>
              <a:ext uri="{FF2B5EF4-FFF2-40B4-BE49-F238E27FC236}">
                <a16:creationId xmlns:a16="http://schemas.microsoft.com/office/drawing/2014/main" id="{7012AA48-6364-3248-AE3F-ECD34D942335}"/>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14" name="Slide Number Placeholder 5">
            <a:extLst>
              <a:ext uri="{FF2B5EF4-FFF2-40B4-BE49-F238E27FC236}">
                <a16:creationId xmlns:a16="http://schemas.microsoft.com/office/drawing/2014/main" id="{79168507-B23D-5747-9069-34773CA8F01B}"/>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347465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1D5FF6A-CA64-9E44-8BA3-84407F49F7E3}"/>
              </a:ext>
            </a:extLst>
          </p:cNvPr>
          <p:cNvSpPr>
            <a:spLocks noGrp="1"/>
          </p:cNvSpPr>
          <p:nvPr>
            <p:ph type="title"/>
          </p:nvPr>
        </p:nvSpPr>
        <p:spPr>
          <a:xfrm>
            <a:off x="274319" y="274319"/>
            <a:ext cx="11704320" cy="731520"/>
          </a:xfrm>
        </p:spPr>
        <p:txBody>
          <a:bodyPr anchor="ctr">
            <a:normAutofit/>
          </a:bodyPr>
          <a:lstStyle>
            <a:lvl1pPr>
              <a:defRPr sz="3200" b="0"/>
            </a:lvl1pPr>
          </a:lstStyle>
          <a:p>
            <a:r>
              <a:rPr lang="en-US"/>
              <a:t>Click to edit Master title style</a:t>
            </a:r>
          </a:p>
        </p:txBody>
      </p:sp>
      <p:cxnSp>
        <p:nvCxnSpPr>
          <p:cNvPr id="7" name="Straight Connector 6">
            <a:extLst>
              <a:ext uri="{FF2B5EF4-FFF2-40B4-BE49-F238E27FC236}">
                <a16:creationId xmlns:a16="http://schemas.microsoft.com/office/drawing/2014/main" id="{571DA0CF-3912-184E-A80D-9EF04DCD1F3D}"/>
              </a:ext>
            </a:extLst>
          </p:cNvPr>
          <p:cNvCxnSpPr/>
          <p:nvPr userDrawn="1"/>
        </p:nvCxnSpPr>
        <p:spPr>
          <a:xfrm flipV="1">
            <a:off x="274320" y="1051561"/>
            <a:ext cx="11612880" cy="1"/>
          </a:xfrm>
          <a:prstGeom prst="line">
            <a:avLst/>
          </a:prstGeom>
          <a:ln w="19050">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8" name="Content Placeholder 23">
            <a:extLst>
              <a:ext uri="{FF2B5EF4-FFF2-40B4-BE49-F238E27FC236}">
                <a16:creationId xmlns:a16="http://schemas.microsoft.com/office/drawing/2014/main" id="{ED92472E-990D-984F-86C5-7B793A1129DE}"/>
              </a:ext>
            </a:extLst>
          </p:cNvPr>
          <p:cNvSpPr>
            <a:spLocks noGrp="1"/>
          </p:cNvSpPr>
          <p:nvPr>
            <p:ph sz="quarter" idx="12"/>
          </p:nvPr>
        </p:nvSpPr>
        <p:spPr>
          <a:xfrm>
            <a:off x="268224" y="1417320"/>
            <a:ext cx="11612880" cy="4190248"/>
          </a:xfrm>
        </p:spPr>
        <p:txBody>
          <a:bodyPr/>
          <a:lstStyle>
            <a:lvl1pPr>
              <a:defRPr sz="2133"/>
            </a:lvl1pPr>
            <a:lvl2pPr>
              <a:defRPr sz="1867"/>
            </a:lvl2pPr>
            <a:lvl3pPr>
              <a:defRPr sz="1600"/>
            </a:lvl3pPr>
            <a:lvl4pPr>
              <a:defRPr sz="1467"/>
            </a:lvl4pPr>
            <a:lvl5pPr>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6">
            <a:extLst>
              <a:ext uri="{FF2B5EF4-FFF2-40B4-BE49-F238E27FC236}">
                <a16:creationId xmlns:a16="http://schemas.microsoft.com/office/drawing/2014/main" id="{8A5ECC32-670E-8248-9034-B3523E0A50BF}"/>
              </a:ext>
            </a:extLst>
          </p:cNvPr>
          <p:cNvSpPr>
            <a:spLocks noGrp="1"/>
          </p:cNvSpPr>
          <p:nvPr>
            <p:ph type="body" sz="quarter" idx="13" hasCustomPrompt="1"/>
          </p:nvPr>
        </p:nvSpPr>
        <p:spPr>
          <a:xfrm>
            <a:off x="274639" y="1116632"/>
            <a:ext cx="11704637" cy="274320"/>
          </a:xfrm>
        </p:spPr>
        <p:txBody>
          <a:bodyPr anchor="t">
            <a:noAutofit/>
          </a:bodyPr>
          <a:lstStyle>
            <a:lvl1pPr marL="0" indent="0">
              <a:spcBef>
                <a:spcPts val="300"/>
              </a:spcBef>
              <a:buNone/>
              <a:defRPr sz="1600" i="1">
                <a:solidFill>
                  <a:schemeClr val="bg1">
                    <a:lumMod val="50000"/>
                  </a:schemeClr>
                </a:solidFill>
                <a:latin typeface="+mn-lt"/>
              </a:defRPr>
            </a:lvl1pPr>
            <a:lvl2pPr marL="457189" indent="0">
              <a:buNone/>
              <a:defRPr i="1">
                <a:solidFill>
                  <a:schemeClr val="bg1">
                    <a:lumMod val="50000"/>
                  </a:schemeClr>
                </a:solidFill>
              </a:defRPr>
            </a:lvl2pPr>
            <a:lvl3pPr marL="914377" indent="0">
              <a:buNone/>
              <a:defRPr i="1">
                <a:solidFill>
                  <a:schemeClr val="bg1">
                    <a:lumMod val="50000"/>
                  </a:schemeClr>
                </a:solidFill>
              </a:defRPr>
            </a:lvl3pPr>
            <a:lvl4pPr marL="1371566" indent="0">
              <a:buNone/>
              <a:defRPr i="1">
                <a:solidFill>
                  <a:schemeClr val="bg1">
                    <a:lumMod val="50000"/>
                  </a:schemeClr>
                </a:solidFill>
              </a:defRPr>
            </a:lvl4pPr>
            <a:lvl5pPr marL="1828754" indent="0">
              <a:buNone/>
              <a:defRPr i="1">
                <a:solidFill>
                  <a:schemeClr val="bg1">
                    <a:lumMod val="50000"/>
                  </a:schemeClr>
                </a:solidFill>
              </a:defRPr>
            </a:lvl5pPr>
          </a:lstStyle>
          <a:p>
            <a:pPr lvl="0"/>
            <a:r>
              <a:rPr lang="en-US"/>
              <a:t>Edit Sub-header Text</a:t>
            </a:r>
          </a:p>
        </p:txBody>
      </p:sp>
      <p:pic>
        <p:nvPicPr>
          <p:cNvPr id="14" name="Picture 13">
            <a:extLst>
              <a:ext uri="{FF2B5EF4-FFF2-40B4-BE49-F238E27FC236}">
                <a16:creationId xmlns:a16="http://schemas.microsoft.com/office/drawing/2014/main" id="{C5DA35B3-B51A-844A-A86A-B8BA2EBF5A1B}"/>
              </a:ext>
            </a:extLst>
          </p:cNvPr>
          <p:cNvPicPr>
            <a:picLocks noChangeAspect="1"/>
          </p:cNvPicPr>
          <p:nvPr userDrawn="1"/>
        </p:nvPicPr>
        <p:blipFill>
          <a:blip r:embed="rId2"/>
          <a:stretch>
            <a:fillRect/>
          </a:stretch>
        </p:blipFill>
        <p:spPr>
          <a:xfrm>
            <a:off x="0" y="6671353"/>
            <a:ext cx="12216384" cy="190880"/>
          </a:xfrm>
          <a:prstGeom prst="rect">
            <a:avLst/>
          </a:prstGeom>
        </p:spPr>
      </p:pic>
      <p:grpSp>
        <p:nvGrpSpPr>
          <p:cNvPr id="15" name="Group 14">
            <a:extLst>
              <a:ext uri="{FF2B5EF4-FFF2-40B4-BE49-F238E27FC236}">
                <a16:creationId xmlns:a16="http://schemas.microsoft.com/office/drawing/2014/main" id="{A7326315-F0F4-7E4E-A01B-FFC97E1B29A7}"/>
              </a:ext>
            </a:extLst>
          </p:cNvPr>
          <p:cNvGrpSpPr>
            <a:grpSpLocks noChangeAspect="1"/>
          </p:cNvGrpSpPr>
          <p:nvPr userDrawn="1"/>
        </p:nvGrpSpPr>
        <p:grpSpPr>
          <a:xfrm>
            <a:off x="11338560" y="5852161"/>
            <a:ext cx="609600" cy="656129"/>
            <a:chOff x="1985964" y="-549208"/>
            <a:chExt cx="3494087" cy="3760787"/>
          </a:xfrm>
        </p:grpSpPr>
        <p:sp>
          <p:nvSpPr>
            <p:cNvPr id="17" name="Freeform 2">
              <a:extLst>
                <a:ext uri="{FF2B5EF4-FFF2-40B4-BE49-F238E27FC236}">
                  <a16:creationId xmlns:a16="http://schemas.microsoft.com/office/drawing/2014/main" id="{BCB9854B-C1F7-7340-90BA-0F62D20A6CD6}"/>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18" name="Freeform 3">
              <a:extLst>
                <a:ext uri="{FF2B5EF4-FFF2-40B4-BE49-F238E27FC236}">
                  <a16:creationId xmlns:a16="http://schemas.microsoft.com/office/drawing/2014/main" id="{7C3571FC-2593-514A-9D25-82B44BC07B5A}"/>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9" name="Freeform 4">
              <a:extLst>
                <a:ext uri="{FF2B5EF4-FFF2-40B4-BE49-F238E27FC236}">
                  <a16:creationId xmlns:a16="http://schemas.microsoft.com/office/drawing/2014/main" id="{220AEAF8-910E-3949-9498-A0163CEAC8D9}"/>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20" name="Freeform 5">
              <a:extLst>
                <a:ext uri="{FF2B5EF4-FFF2-40B4-BE49-F238E27FC236}">
                  <a16:creationId xmlns:a16="http://schemas.microsoft.com/office/drawing/2014/main" id="{A9D8EDDB-FECF-2B4E-94D5-D29F21589B49}"/>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1" name="Freeform 6">
              <a:extLst>
                <a:ext uri="{FF2B5EF4-FFF2-40B4-BE49-F238E27FC236}">
                  <a16:creationId xmlns:a16="http://schemas.microsoft.com/office/drawing/2014/main" id="{A3CB9CCF-0E97-1247-B4F9-D9960B50B3D2}"/>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22" name="Footer Placeholder 4">
            <a:extLst>
              <a:ext uri="{FF2B5EF4-FFF2-40B4-BE49-F238E27FC236}">
                <a16:creationId xmlns:a16="http://schemas.microsoft.com/office/drawing/2014/main" id="{08B5AE34-7B39-DC42-AE21-34F82E65269C}"/>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23" name="Slide Number Placeholder 5">
            <a:extLst>
              <a:ext uri="{FF2B5EF4-FFF2-40B4-BE49-F238E27FC236}">
                <a16:creationId xmlns:a16="http://schemas.microsoft.com/office/drawing/2014/main" id="{8FF9F747-5E16-F647-8834-360B3C1B9755}"/>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64923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44EDB1-97FD-E441-862F-B9EE89DAC62B}"/>
              </a:ext>
            </a:extLst>
          </p:cNvPr>
          <p:cNvSpPr>
            <a:spLocks noGrp="1"/>
          </p:cNvSpPr>
          <p:nvPr>
            <p:ph type="title"/>
          </p:nvPr>
        </p:nvSpPr>
        <p:spPr>
          <a:xfrm>
            <a:off x="274319" y="274319"/>
            <a:ext cx="11704320" cy="731520"/>
          </a:xfrm>
        </p:spPr>
        <p:txBody>
          <a:bodyPr anchor="ctr">
            <a:normAutofit/>
          </a:bodyPr>
          <a:lstStyle>
            <a:lvl1pPr>
              <a:defRPr sz="3200" b="0"/>
            </a:lvl1pPr>
          </a:lstStyle>
          <a:p>
            <a:r>
              <a:rPr lang="en-US"/>
              <a:t>Click to edit Master title style</a:t>
            </a:r>
          </a:p>
        </p:txBody>
      </p:sp>
      <p:cxnSp>
        <p:nvCxnSpPr>
          <p:cNvPr id="6" name="Straight Connector 5">
            <a:extLst>
              <a:ext uri="{FF2B5EF4-FFF2-40B4-BE49-F238E27FC236}">
                <a16:creationId xmlns:a16="http://schemas.microsoft.com/office/drawing/2014/main" id="{36DAF48C-C043-1E46-AED5-008579394FA1}"/>
              </a:ext>
            </a:extLst>
          </p:cNvPr>
          <p:cNvCxnSpPr/>
          <p:nvPr userDrawn="1"/>
        </p:nvCxnSpPr>
        <p:spPr>
          <a:xfrm flipV="1">
            <a:off x="274320" y="1051561"/>
            <a:ext cx="11612880" cy="1"/>
          </a:xfrm>
          <a:prstGeom prst="line">
            <a:avLst/>
          </a:prstGeom>
          <a:ln w="19050">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7" name="Content Placeholder 23">
            <a:extLst>
              <a:ext uri="{FF2B5EF4-FFF2-40B4-BE49-F238E27FC236}">
                <a16:creationId xmlns:a16="http://schemas.microsoft.com/office/drawing/2014/main" id="{BBDB5BB4-43B3-9B47-AE1E-3C3EE791A769}"/>
              </a:ext>
            </a:extLst>
          </p:cNvPr>
          <p:cNvSpPr>
            <a:spLocks noGrp="1"/>
          </p:cNvSpPr>
          <p:nvPr>
            <p:ph sz="quarter" idx="12"/>
          </p:nvPr>
        </p:nvSpPr>
        <p:spPr>
          <a:xfrm>
            <a:off x="268223" y="1158240"/>
            <a:ext cx="11710415" cy="4632960"/>
          </a:xfrm>
        </p:spPr>
        <p:txBody>
          <a:bodyPr/>
          <a:lstStyle>
            <a:lvl1pPr>
              <a:defRPr sz="1867"/>
            </a:lvl1pPr>
            <a:lvl2pPr>
              <a:defRPr sz="1600"/>
            </a:lvl2pPr>
            <a:lvl3pPr>
              <a:defRPr sz="1467"/>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5620750F-AD7A-8C49-8E83-C484C1FFA633}"/>
              </a:ext>
            </a:extLst>
          </p:cNvPr>
          <p:cNvPicPr>
            <a:picLocks noChangeAspect="1"/>
          </p:cNvPicPr>
          <p:nvPr userDrawn="1"/>
        </p:nvPicPr>
        <p:blipFill>
          <a:blip r:embed="rId2"/>
          <a:stretch>
            <a:fillRect/>
          </a:stretch>
        </p:blipFill>
        <p:spPr>
          <a:xfrm>
            <a:off x="0" y="6671353"/>
            <a:ext cx="12216384" cy="190880"/>
          </a:xfrm>
          <a:prstGeom prst="rect">
            <a:avLst/>
          </a:prstGeom>
        </p:spPr>
      </p:pic>
      <p:grpSp>
        <p:nvGrpSpPr>
          <p:cNvPr id="14" name="Group 13">
            <a:extLst>
              <a:ext uri="{FF2B5EF4-FFF2-40B4-BE49-F238E27FC236}">
                <a16:creationId xmlns:a16="http://schemas.microsoft.com/office/drawing/2014/main" id="{9231A7F1-4596-604F-8B22-C21CB214A366}"/>
              </a:ext>
            </a:extLst>
          </p:cNvPr>
          <p:cNvGrpSpPr>
            <a:grpSpLocks noChangeAspect="1"/>
          </p:cNvGrpSpPr>
          <p:nvPr userDrawn="1"/>
        </p:nvGrpSpPr>
        <p:grpSpPr>
          <a:xfrm>
            <a:off x="11338560" y="5852161"/>
            <a:ext cx="609600" cy="656129"/>
            <a:chOff x="1985964" y="-549208"/>
            <a:chExt cx="3494087" cy="3760787"/>
          </a:xfrm>
        </p:grpSpPr>
        <p:sp>
          <p:nvSpPr>
            <p:cNvPr id="16" name="Freeform 2">
              <a:extLst>
                <a:ext uri="{FF2B5EF4-FFF2-40B4-BE49-F238E27FC236}">
                  <a16:creationId xmlns:a16="http://schemas.microsoft.com/office/drawing/2014/main" id="{CA08A039-7092-5A4B-9F11-004FF2E0CB36}"/>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17" name="Freeform 3">
              <a:extLst>
                <a:ext uri="{FF2B5EF4-FFF2-40B4-BE49-F238E27FC236}">
                  <a16:creationId xmlns:a16="http://schemas.microsoft.com/office/drawing/2014/main" id="{A1F6B9BF-0A41-1240-9502-9E1B74765675}"/>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8" name="Freeform 4">
              <a:extLst>
                <a:ext uri="{FF2B5EF4-FFF2-40B4-BE49-F238E27FC236}">
                  <a16:creationId xmlns:a16="http://schemas.microsoft.com/office/drawing/2014/main" id="{37506AD8-41A8-A941-862C-4E816A6ECDEB}"/>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19" name="Freeform 5">
              <a:extLst>
                <a:ext uri="{FF2B5EF4-FFF2-40B4-BE49-F238E27FC236}">
                  <a16:creationId xmlns:a16="http://schemas.microsoft.com/office/drawing/2014/main" id="{C2B6487B-C758-FA42-AE9A-08AC5313D5EB}"/>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0" name="Freeform 6">
              <a:extLst>
                <a:ext uri="{FF2B5EF4-FFF2-40B4-BE49-F238E27FC236}">
                  <a16:creationId xmlns:a16="http://schemas.microsoft.com/office/drawing/2014/main" id="{988BC23E-6DF7-D741-994A-9262F8E7DFE8}"/>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21" name="Footer Placeholder 4">
            <a:extLst>
              <a:ext uri="{FF2B5EF4-FFF2-40B4-BE49-F238E27FC236}">
                <a16:creationId xmlns:a16="http://schemas.microsoft.com/office/drawing/2014/main" id="{FFD26694-8802-CF41-89C1-A85BF190C102}"/>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22" name="Slide Number Placeholder 5">
            <a:extLst>
              <a:ext uri="{FF2B5EF4-FFF2-40B4-BE49-F238E27FC236}">
                <a16:creationId xmlns:a16="http://schemas.microsoft.com/office/drawing/2014/main" id="{29EF4C4B-3CB0-7D4D-B088-75137DFD2C4C}"/>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38272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ubtitle+2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C0B756-6005-D54D-9EE0-2D5140618EBC}"/>
              </a:ext>
            </a:extLst>
          </p:cNvPr>
          <p:cNvSpPr>
            <a:spLocks noGrp="1"/>
          </p:cNvSpPr>
          <p:nvPr>
            <p:ph type="title"/>
          </p:nvPr>
        </p:nvSpPr>
        <p:spPr>
          <a:xfrm>
            <a:off x="274319" y="274319"/>
            <a:ext cx="11704320" cy="731520"/>
          </a:xfrm>
        </p:spPr>
        <p:txBody>
          <a:bodyPr anchor="ctr">
            <a:normAutofit/>
          </a:bodyPr>
          <a:lstStyle>
            <a:lvl1pPr>
              <a:defRPr sz="3200" b="0"/>
            </a:lvl1pPr>
          </a:lstStyle>
          <a:p>
            <a:r>
              <a:rPr lang="en-US"/>
              <a:t>Click to edit Master title style</a:t>
            </a:r>
          </a:p>
        </p:txBody>
      </p:sp>
      <p:cxnSp>
        <p:nvCxnSpPr>
          <p:cNvPr id="6" name="Straight Connector 5">
            <a:extLst>
              <a:ext uri="{FF2B5EF4-FFF2-40B4-BE49-F238E27FC236}">
                <a16:creationId xmlns:a16="http://schemas.microsoft.com/office/drawing/2014/main" id="{4D7F002A-4173-034B-869E-B1E68078F3EC}"/>
              </a:ext>
            </a:extLst>
          </p:cNvPr>
          <p:cNvCxnSpPr/>
          <p:nvPr userDrawn="1"/>
        </p:nvCxnSpPr>
        <p:spPr>
          <a:xfrm flipV="1">
            <a:off x="274320" y="1051561"/>
            <a:ext cx="11612880" cy="1"/>
          </a:xfrm>
          <a:prstGeom prst="line">
            <a:avLst/>
          </a:prstGeom>
          <a:ln w="19050">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7" name="Content Placeholder 23">
            <a:extLst>
              <a:ext uri="{FF2B5EF4-FFF2-40B4-BE49-F238E27FC236}">
                <a16:creationId xmlns:a16="http://schemas.microsoft.com/office/drawing/2014/main" id="{0CAA1D9D-8C87-124E-9503-D64F416C8C85}"/>
              </a:ext>
            </a:extLst>
          </p:cNvPr>
          <p:cNvSpPr>
            <a:spLocks noGrp="1"/>
          </p:cNvSpPr>
          <p:nvPr>
            <p:ph sz="quarter" idx="12"/>
          </p:nvPr>
        </p:nvSpPr>
        <p:spPr>
          <a:xfrm>
            <a:off x="268225" y="1417320"/>
            <a:ext cx="5699097" cy="4824981"/>
          </a:xfrm>
        </p:spPr>
        <p:txBody>
          <a:bodyPr/>
          <a:lstStyle>
            <a:lvl1pPr>
              <a:defRPr sz="2133"/>
            </a:lvl1pPr>
            <a:lvl2pPr>
              <a:defRPr sz="1867"/>
            </a:lvl2pPr>
            <a:lvl3pPr>
              <a:defRPr sz="1600"/>
            </a:lvl3pPr>
            <a:lvl4pPr>
              <a:defRPr sz="1467"/>
            </a:lvl4pPr>
            <a:lvl5pPr>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6">
            <a:extLst>
              <a:ext uri="{FF2B5EF4-FFF2-40B4-BE49-F238E27FC236}">
                <a16:creationId xmlns:a16="http://schemas.microsoft.com/office/drawing/2014/main" id="{A4891DA0-9BE9-4A4A-A688-E0698C41906C}"/>
              </a:ext>
            </a:extLst>
          </p:cNvPr>
          <p:cNvSpPr>
            <a:spLocks noGrp="1"/>
          </p:cNvSpPr>
          <p:nvPr>
            <p:ph type="body" sz="quarter" idx="13" hasCustomPrompt="1"/>
          </p:nvPr>
        </p:nvSpPr>
        <p:spPr>
          <a:xfrm>
            <a:off x="274639" y="1116632"/>
            <a:ext cx="11704637" cy="274320"/>
          </a:xfrm>
        </p:spPr>
        <p:txBody>
          <a:bodyPr anchor="t">
            <a:noAutofit/>
          </a:bodyPr>
          <a:lstStyle>
            <a:lvl1pPr marL="0" indent="0">
              <a:spcBef>
                <a:spcPts val="300"/>
              </a:spcBef>
              <a:buNone/>
              <a:defRPr sz="1600" i="1">
                <a:solidFill>
                  <a:schemeClr val="bg1">
                    <a:lumMod val="50000"/>
                  </a:schemeClr>
                </a:solidFill>
                <a:latin typeface="+mn-lt"/>
              </a:defRPr>
            </a:lvl1pPr>
            <a:lvl2pPr marL="457189" indent="0">
              <a:buNone/>
              <a:defRPr i="1">
                <a:solidFill>
                  <a:schemeClr val="bg1">
                    <a:lumMod val="50000"/>
                  </a:schemeClr>
                </a:solidFill>
              </a:defRPr>
            </a:lvl2pPr>
            <a:lvl3pPr marL="914377" indent="0">
              <a:buNone/>
              <a:defRPr i="1">
                <a:solidFill>
                  <a:schemeClr val="bg1">
                    <a:lumMod val="50000"/>
                  </a:schemeClr>
                </a:solidFill>
              </a:defRPr>
            </a:lvl3pPr>
            <a:lvl4pPr marL="1371566" indent="0">
              <a:buNone/>
              <a:defRPr i="1">
                <a:solidFill>
                  <a:schemeClr val="bg1">
                    <a:lumMod val="50000"/>
                  </a:schemeClr>
                </a:solidFill>
              </a:defRPr>
            </a:lvl4pPr>
            <a:lvl5pPr marL="1828754" indent="0">
              <a:buNone/>
              <a:defRPr i="1">
                <a:solidFill>
                  <a:schemeClr val="bg1">
                    <a:lumMod val="50000"/>
                  </a:schemeClr>
                </a:solidFill>
              </a:defRPr>
            </a:lvl5pPr>
          </a:lstStyle>
          <a:p>
            <a:pPr lvl="0"/>
            <a:r>
              <a:rPr lang="en-US"/>
              <a:t>Edit Sub-header Text</a:t>
            </a:r>
          </a:p>
        </p:txBody>
      </p:sp>
      <p:sp>
        <p:nvSpPr>
          <p:cNvPr id="9" name="Content Placeholder 23">
            <a:extLst>
              <a:ext uri="{FF2B5EF4-FFF2-40B4-BE49-F238E27FC236}">
                <a16:creationId xmlns:a16="http://schemas.microsoft.com/office/drawing/2014/main" id="{7976D710-846F-274B-8F42-BAB99ED3D0C6}"/>
              </a:ext>
            </a:extLst>
          </p:cNvPr>
          <p:cNvSpPr>
            <a:spLocks noGrp="1"/>
          </p:cNvSpPr>
          <p:nvPr>
            <p:ph sz="quarter" idx="14"/>
          </p:nvPr>
        </p:nvSpPr>
        <p:spPr>
          <a:xfrm>
            <a:off x="6147700" y="1417321"/>
            <a:ext cx="5699097" cy="4324332"/>
          </a:xfrm>
        </p:spPr>
        <p:txBody>
          <a:bodyPr/>
          <a:lstStyle>
            <a:lvl1pPr>
              <a:defRPr sz="2133"/>
            </a:lvl1pPr>
            <a:lvl2pPr>
              <a:defRPr sz="1867"/>
            </a:lvl2pPr>
            <a:lvl3pPr>
              <a:defRPr sz="1600"/>
            </a:lvl3pPr>
            <a:lvl4pPr>
              <a:defRPr sz="1467"/>
            </a:lvl4pPr>
            <a:lvl5pPr>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FCD3A1B1-B768-CD46-932C-44058EB1B304}"/>
              </a:ext>
            </a:extLst>
          </p:cNvPr>
          <p:cNvPicPr>
            <a:picLocks noChangeAspect="1"/>
          </p:cNvPicPr>
          <p:nvPr userDrawn="1"/>
        </p:nvPicPr>
        <p:blipFill>
          <a:blip r:embed="rId2"/>
          <a:stretch>
            <a:fillRect/>
          </a:stretch>
        </p:blipFill>
        <p:spPr>
          <a:xfrm>
            <a:off x="0" y="6671353"/>
            <a:ext cx="12216384" cy="190880"/>
          </a:xfrm>
          <a:prstGeom prst="rect">
            <a:avLst/>
          </a:prstGeom>
        </p:spPr>
      </p:pic>
      <p:grpSp>
        <p:nvGrpSpPr>
          <p:cNvPr id="16" name="Group 15">
            <a:extLst>
              <a:ext uri="{FF2B5EF4-FFF2-40B4-BE49-F238E27FC236}">
                <a16:creationId xmlns:a16="http://schemas.microsoft.com/office/drawing/2014/main" id="{1CF78003-0540-644A-A0BF-0B45F3F40BF8}"/>
              </a:ext>
            </a:extLst>
          </p:cNvPr>
          <p:cNvGrpSpPr>
            <a:grpSpLocks noChangeAspect="1"/>
          </p:cNvGrpSpPr>
          <p:nvPr userDrawn="1"/>
        </p:nvGrpSpPr>
        <p:grpSpPr>
          <a:xfrm>
            <a:off x="11338560" y="5852161"/>
            <a:ext cx="609600" cy="656129"/>
            <a:chOff x="1985964" y="-549208"/>
            <a:chExt cx="3494087" cy="3760787"/>
          </a:xfrm>
        </p:grpSpPr>
        <p:sp>
          <p:nvSpPr>
            <p:cNvPr id="18" name="Freeform 2">
              <a:extLst>
                <a:ext uri="{FF2B5EF4-FFF2-40B4-BE49-F238E27FC236}">
                  <a16:creationId xmlns:a16="http://schemas.microsoft.com/office/drawing/2014/main" id="{67E61EE4-6C4E-A347-A80D-499B7ED30D9E}"/>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19" name="Freeform 3">
              <a:extLst>
                <a:ext uri="{FF2B5EF4-FFF2-40B4-BE49-F238E27FC236}">
                  <a16:creationId xmlns:a16="http://schemas.microsoft.com/office/drawing/2014/main" id="{095CFE9F-BDD5-A14A-9E93-39525723440B}"/>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20" name="Freeform 4">
              <a:extLst>
                <a:ext uri="{FF2B5EF4-FFF2-40B4-BE49-F238E27FC236}">
                  <a16:creationId xmlns:a16="http://schemas.microsoft.com/office/drawing/2014/main" id="{B2E59FDC-4C1C-DE45-B495-A3F47BD7E6F1}"/>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21" name="Freeform 5">
              <a:extLst>
                <a:ext uri="{FF2B5EF4-FFF2-40B4-BE49-F238E27FC236}">
                  <a16:creationId xmlns:a16="http://schemas.microsoft.com/office/drawing/2014/main" id="{64424AA6-A1B2-3045-A33E-47EF7B720710}"/>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2" name="Freeform 6">
              <a:extLst>
                <a:ext uri="{FF2B5EF4-FFF2-40B4-BE49-F238E27FC236}">
                  <a16:creationId xmlns:a16="http://schemas.microsoft.com/office/drawing/2014/main" id="{F1451436-19BD-8248-94B2-6BD81D49D9E0}"/>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26" name="Footer Placeholder 4">
            <a:extLst>
              <a:ext uri="{FF2B5EF4-FFF2-40B4-BE49-F238E27FC236}">
                <a16:creationId xmlns:a16="http://schemas.microsoft.com/office/drawing/2014/main" id="{BA3776B0-8D07-A545-993E-91F2A18B6553}"/>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27" name="Slide Number Placeholder 5">
            <a:extLst>
              <a:ext uri="{FF2B5EF4-FFF2-40B4-BE49-F238E27FC236}">
                <a16:creationId xmlns:a16="http://schemas.microsoft.com/office/drawing/2014/main" id="{0439D8D6-4A1B-DE4F-841F-80F8225653A4}"/>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16630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2 Conten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9E8C04C-B4F2-0B43-B17F-B5AF8A615DB3}"/>
              </a:ext>
            </a:extLst>
          </p:cNvPr>
          <p:cNvSpPr>
            <a:spLocks noGrp="1"/>
          </p:cNvSpPr>
          <p:nvPr>
            <p:ph type="title"/>
          </p:nvPr>
        </p:nvSpPr>
        <p:spPr>
          <a:xfrm>
            <a:off x="274319" y="274319"/>
            <a:ext cx="11704320" cy="731520"/>
          </a:xfrm>
        </p:spPr>
        <p:txBody>
          <a:bodyPr anchor="ctr">
            <a:normAutofit/>
          </a:bodyPr>
          <a:lstStyle>
            <a:lvl1pPr>
              <a:defRPr sz="3200" b="0"/>
            </a:lvl1pPr>
          </a:lstStyle>
          <a:p>
            <a:r>
              <a:rPr lang="en-US"/>
              <a:t>Click to edit Master title style</a:t>
            </a:r>
          </a:p>
        </p:txBody>
      </p:sp>
      <p:cxnSp>
        <p:nvCxnSpPr>
          <p:cNvPr id="18" name="Straight Connector 17">
            <a:extLst>
              <a:ext uri="{FF2B5EF4-FFF2-40B4-BE49-F238E27FC236}">
                <a16:creationId xmlns:a16="http://schemas.microsoft.com/office/drawing/2014/main" id="{AF0042FD-EFDA-7043-A395-916AC31487C1}"/>
              </a:ext>
            </a:extLst>
          </p:cNvPr>
          <p:cNvCxnSpPr/>
          <p:nvPr userDrawn="1"/>
        </p:nvCxnSpPr>
        <p:spPr>
          <a:xfrm flipV="1">
            <a:off x="274320" y="1051561"/>
            <a:ext cx="11612880" cy="1"/>
          </a:xfrm>
          <a:prstGeom prst="line">
            <a:avLst/>
          </a:prstGeom>
          <a:ln w="19050">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19" name="Content Placeholder 23">
            <a:extLst>
              <a:ext uri="{FF2B5EF4-FFF2-40B4-BE49-F238E27FC236}">
                <a16:creationId xmlns:a16="http://schemas.microsoft.com/office/drawing/2014/main" id="{210D31AE-AE9C-614A-A29C-F159569A7D89}"/>
              </a:ext>
            </a:extLst>
          </p:cNvPr>
          <p:cNvSpPr>
            <a:spLocks noGrp="1"/>
          </p:cNvSpPr>
          <p:nvPr>
            <p:ph sz="quarter" idx="12"/>
          </p:nvPr>
        </p:nvSpPr>
        <p:spPr>
          <a:xfrm>
            <a:off x="268225" y="1158241"/>
            <a:ext cx="5699097" cy="5177377"/>
          </a:xfrm>
        </p:spPr>
        <p:txBody>
          <a:bodyPr/>
          <a:lstStyle>
            <a:lvl1pPr>
              <a:defRPr sz="2133"/>
            </a:lvl1pPr>
            <a:lvl2pPr>
              <a:defRPr sz="1867"/>
            </a:lvl2pPr>
            <a:lvl3pPr>
              <a:defRPr sz="1600"/>
            </a:lvl3pPr>
            <a:lvl4pPr>
              <a:defRPr sz="1467"/>
            </a:lvl4pPr>
            <a:lvl5pPr>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383F6BD1-F4FD-F246-91CB-4B23CCD47876}"/>
              </a:ext>
            </a:extLst>
          </p:cNvPr>
          <p:cNvSpPr>
            <a:spLocks noGrp="1"/>
          </p:cNvSpPr>
          <p:nvPr>
            <p:ph sz="quarter" idx="14"/>
          </p:nvPr>
        </p:nvSpPr>
        <p:spPr>
          <a:xfrm>
            <a:off x="6147700" y="1158240"/>
            <a:ext cx="5699097" cy="4606219"/>
          </a:xfrm>
        </p:spPr>
        <p:txBody>
          <a:bodyPr/>
          <a:lstStyle>
            <a:lvl1pPr>
              <a:defRPr sz="2133"/>
            </a:lvl1pPr>
            <a:lvl2pPr>
              <a:defRPr sz="1867"/>
            </a:lvl2pPr>
            <a:lvl3pPr>
              <a:defRPr sz="1600"/>
            </a:lvl3pPr>
            <a:lvl4pPr>
              <a:defRPr sz="1467"/>
            </a:lvl4pPr>
            <a:lvl5pPr>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8545A7B2-A6AE-9045-A3B7-8E1D2371D92E}"/>
              </a:ext>
            </a:extLst>
          </p:cNvPr>
          <p:cNvPicPr>
            <a:picLocks noChangeAspect="1"/>
          </p:cNvPicPr>
          <p:nvPr userDrawn="1"/>
        </p:nvPicPr>
        <p:blipFill>
          <a:blip r:embed="rId2"/>
          <a:stretch>
            <a:fillRect/>
          </a:stretch>
        </p:blipFill>
        <p:spPr>
          <a:xfrm>
            <a:off x="0" y="6671353"/>
            <a:ext cx="12216384" cy="190880"/>
          </a:xfrm>
          <a:prstGeom prst="rect">
            <a:avLst/>
          </a:prstGeom>
        </p:spPr>
      </p:pic>
      <p:grpSp>
        <p:nvGrpSpPr>
          <p:cNvPr id="15" name="Group 14">
            <a:extLst>
              <a:ext uri="{FF2B5EF4-FFF2-40B4-BE49-F238E27FC236}">
                <a16:creationId xmlns:a16="http://schemas.microsoft.com/office/drawing/2014/main" id="{78886D11-B879-FC48-BB16-D839E24EBBFE}"/>
              </a:ext>
            </a:extLst>
          </p:cNvPr>
          <p:cNvGrpSpPr>
            <a:grpSpLocks noChangeAspect="1"/>
          </p:cNvGrpSpPr>
          <p:nvPr userDrawn="1"/>
        </p:nvGrpSpPr>
        <p:grpSpPr>
          <a:xfrm>
            <a:off x="11338560" y="5852161"/>
            <a:ext cx="609600" cy="656129"/>
            <a:chOff x="1985964" y="-549208"/>
            <a:chExt cx="3494087" cy="3760787"/>
          </a:xfrm>
        </p:grpSpPr>
        <p:sp>
          <p:nvSpPr>
            <p:cNvPr id="16" name="Freeform 2">
              <a:extLst>
                <a:ext uri="{FF2B5EF4-FFF2-40B4-BE49-F238E27FC236}">
                  <a16:creationId xmlns:a16="http://schemas.microsoft.com/office/drawing/2014/main" id="{25891A36-8E74-A749-AD69-603BBBE9F8B5}"/>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21" name="Freeform 3">
              <a:extLst>
                <a:ext uri="{FF2B5EF4-FFF2-40B4-BE49-F238E27FC236}">
                  <a16:creationId xmlns:a16="http://schemas.microsoft.com/office/drawing/2014/main" id="{87D2B3EF-4016-EA40-97B9-3D59308C30D1}"/>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22" name="Freeform 4">
              <a:extLst>
                <a:ext uri="{FF2B5EF4-FFF2-40B4-BE49-F238E27FC236}">
                  <a16:creationId xmlns:a16="http://schemas.microsoft.com/office/drawing/2014/main" id="{175C79D3-4B0C-C84E-92A8-F2EAEAF9CDEE}"/>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23" name="Freeform 5">
              <a:extLst>
                <a:ext uri="{FF2B5EF4-FFF2-40B4-BE49-F238E27FC236}">
                  <a16:creationId xmlns:a16="http://schemas.microsoft.com/office/drawing/2014/main" id="{E0E824CF-1E1D-184B-BB43-DA5040BD9E9F}"/>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4" name="Freeform 6">
              <a:extLst>
                <a:ext uri="{FF2B5EF4-FFF2-40B4-BE49-F238E27FC236}">
                  <a16:creationId xmlns:a16="http://schemas.microsoft.com/office/drawing/2014/main" id="{8188BD07-673E-BD47-9723-A32CE56DD030}"/>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28" name="Footer Placeholder 4">
            <a:extLst>
              <a:ext uri="{FF2B5EF4-FFF2-40B4-BE49-F238E27FC236}">
                <a16:creationId xmlns:a16="http://schemas.microsoft.com/office/drawing/2014/main" id="{A621699B-450C-3041-A1E9-7EFB85DA6384}"/>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29" name="Slide Number Placeholder 5">
            <a:extLst>
              <a:ext uri="{FF2B5EF4-FFF2-40B4-BE49-F238E27FC236}">
                <a16:creationId xmlns:a16="http://schemas.microsoft.com/office/drawing/2014/main" id="{5610476D-AA82-C44C-A4E5-856A710D9F4A}"/>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2321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Sub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3882CC-832B-B546-B520-AC7C0D03146F}"/>
              </a:ext>
            </a:extLst>
          </p:cNvPr>
          <p:cNvSpPr>
            <a:spLocks noGrp="1"/>
          </p:cNvSpPr>
          <p:nvPr>
            <p:ph type="title"/>
          </p:nvPr>
        </p:nvSpPr>
        <p:spPr>
          <a:xfrm>
            <a:off x="274319" y="274319"/>
            <a:ext cx="11704320" cy="731520"/>
          </a:xfrm>
        </p:spPr>
        <p:txBody>
          <a:bodyPr anchor="ctr">
            <a:normAutofit/>
          </a:bodyPr>
          <a:lstStyle>
            <a:lvl1pPr>
              <a:defRPr sz="3200" b="0"/>
            </a:lvl1pPr>
          </a:lstStyle>
          <a:p>
            <a:r>
              <a:rPr lang="en-US"/>
              <a:t>Click to edit Master title style</a:t>
            </a:r>
          </a:p>
        </p:txBody>
      </p:sp>
      <p:cxnSp>
        <p:nvCxnSpPr>
          <p:cNvPr id="6" name="Straight Connector 5">
            <a:extLst>
              <a:ext uri="{FF2B5EF4-FFF2-40B4-BE49-F238E27FC236}">
                <a16:creationId xmlns:a16="http://schemas.microsoft.com/office/drawing/2014/main" id="{0F602EF4-2B14-B844-8134-A83625584E3E}"/>
              </a:ext>
            </a:extLst>
          </p:cNvPr>
          <p:cNvCxnSpPr/>
          <p:nvPr userDrawn="1"/>
        </p:nvCxnSpPr>
        <p:spPr>
          <a:xfrm flipV="1">
            <a:off x="274320" y="1051561"/>
            <a:ext cx="11612880" cy="1"/>
          </a:xfrm>
          <a:prstGeom prst="line">
            <a:avLst/>
          </a:prstGeom>
          <a:ln w="19050">
            <a:solidFill>
              <a:schemeClr val="accent3"/>
            </a:solidFill>
          </a:ln>
          <a:effectLst/>
        </p:spPr>
        <p:style>
          <a:lnRef idx="2">
            <a:schemeClr val="accent2"/>
          </a:lnRef>
          <a:fillRef idx="0">
            <a:schemeClr val="accent2"/>
          </a:fillRef>
          <a:effectRef idx="1">
            <a:schemeClr val="accent2"/>
          </a:effectRef>
          <a:fontRef idx="minor">
            <a:schemeClr val="tx1"/>
          </a:fontRef>
        </p:style>
      </p:cxnSp>
      <p:sp>
        <p:nvSpPr>
          <p:cNvPr id="7" name="Text Placeholder 26">
            <a:extLst>
              <a:ext uri="{FF2B5EF4-FFF2-40B4-BE49-F238E27FC236}">
                <a16:creationId xmlns:a16="http://schemas.microsoft.com/office/drawing/2014/main" id="{57245F8B-C2C1-2F43-97D1-71600DD06541}"/>
              </a:ext>
            </a:extLst>
          </p:cNvPr>
          <p:cNvSpPr>
            <a:spLocks noGrp="1"/>
          </p:cNvSpPr>
          <p:nvPr>
            <p:ph type="body" sz="quarter" idx="13" hasCustomPrompt="1"/>
          </p:nvPr>
        </p:nvSpPr>
        <p:spPr>
          <a:xfrm>
            <a:off x="274639" y="1116632"/>
            <a:ext cx="11704637" cy="274320"/>
          </a:xfrm>
        </p:spPr>
        <p:txBody>
          <a:bodyPr anchor="t">
            <a:noAutofit/>
          </a:bodyPr>
          <a:lstStyle>
            <a:lvl1pPr marL="0" indent="0">
              <a:spcBef>
                <a:spcPts val="300"/>
              </a:spcBef>
              <a:buNone/>
              <a:defRPr sz="1600" i="1">
                <a:solidFill>
                  <a:schemeClr val="bg1">
                    <a:lumMod val="50000"/>
                  </a:schemeClr>
                </a:solidFill>
                <a:latin typeface="+mn-lt"/>
              </a:defRPr>
            </a:lvl1pPr>
            <a:lvl2pPr marL="457189" indent="0">
              <a:buNone/>
              <a:defRPr i="1">
                <a:solidFill>
                  <a:schemeClr val="bg1">
                    <a:lumMod val="50000"/>
                  </a:schemeClr>
                </a:solidFill>
              </a:defRPr>
            </a:lvl2pPr>
            <a:lvl3pPr marL="914377" indent="0">
              <a:buNone/>
              <a:defRPr i="1">
                <a:solidFill>
                  <a:schemeClr val="bg1">
                    <a:lumMod val="50000"/>
                  </a:schemeClr>
                </a:solidFill>
              </a:defRPr>
            </a:lvl3pPr>
            <a:lvl4pPr marL="1371566" indent="0">
              <a:buNone/>
              <a:defRPr i="1">
                <a:solidFill>
                  <a:schemeClr val="bg1">
                    <a:lumMod val="50000"/>
                  </a:schemeClr>
                </a:solidFill>
              </a:defRPr>
            </a:lvl4pPr>
            <a:lvl5pPr marL="1828754" indent="0">
              <a:buNone/>
              <a:defRPr i="1">
                <a:solidFill>
                  <a:schemeClr val="bg1">
                    <a:lumMod val="50000"/>
                  </a:schemeClr>
                </a:solidFill>
              </a:defRPr>
            </a:lvl5pPr>
          </a:lstStyle>
          <a:p>
            <a:pPr lvl="0"/>
            <a:r>
              <a:rPr lang="en-US"/>
              <a:t>Edit Sub-header Text</a:t>
            </a:r>
          </a:p>
        </p:txBody>
      </p:sp>
      <p:pic>
        <p:nvPicPr>
          <p:cNvPr id="13" name="Picture 12">
            <a:extLst>
              <a:ext uri="{FF2B5EF4-FFF2-40B4-BE49-F238E27FC236}">
                <a16:creationId xmlns:a16="http://schemas.microsoft.com/office/drawing/2014/main" id="{2BD72D7F-F095-CF4D-8A04-7CA277D7D01C}"/>
              </a:ext>
            </a:extLst>
          </p:cNvPr>
          <p:cNvPicPr>
            <a:picLocks noChangeAspect="1"/>
          </p:cNvPicPr>
          <p:nvPr userDrawn="1"/>
        </p:nvPicPr>
        <p:blipFill>
          <a:blip r:embed="rId2"/>
          <a:stretch>
            <a:fillRect/>
          </a:stretch>
        </p:blipFill>
        <p:spPr>
          <a:xfrm>
            <a:off x="0" y="6671353"/>
            <a:ext cx="12216384" cy="190880"/>
          </a:xfrm>
          <a:prstGeom prst="rect">
            <a:avLst/>
          </a:prstGeom>
        </p:spPr>
      </p:pic>
      <p:grpSp>
        <p:nvGrpSpPr>
          <p:cNvPr id="14" name="Group 13">
            <a:extLst>
              <a:ext uri="{FF2B5EF4-FFF2-40B4-BE49-F238E27FC236}">
                <a16:creationId xmlns:a16="http://schemas.microsoft.com/office/drawing/2014/main" id="{5F0AD751-72B4-AD49-BA78-0C58B8E1E1DB}"/>
              </a:ext>
            </a:extLst>
          </p:cNvPr>
          <p:cNvGrpSpPr>
            <a:grpSpLocks noChangeAspect="1"/>
          </p:cNvGrpSpPr>
          <p:nvPr userDrawn="1"/>
        </p:nvGrpSpPr>
        <p:grpSpPr>
          <a:xfrm>
            <a:off x="11338560" y="5852161"/>
            <a:ext cx="609600" cy="656129"/>
            <a:chOff x="1985964" y="-549208"/>
            <a:chExt cx="3494087" cy="3760787"/>
          </a:xfrm>
        </p:grpSpPr>
        <p:sp>
          <p:nvSpPr>
            <p:cNvPr id="16" name="Freeform 2">
              <a:extLst>
                <a:ext uri="{FF2B5EF4-FFF2-40B4-BE49-F238E27FC236}">
                  <a16:creationId xmlns:a16="http://schemas.microsoft.com/office/drawing/2014/main" id="{853646DB-D02F-CF4D-9A73-079A44244A52}"/>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17" name="Freeform 3">
              <a:extLst>
                <a:ext uri="{FF2B5EF4-FFF2-40B4-BE49-F238E27FC236}">
                  <a16:creationId xmlns:a16="http://schemas.microsoft.com/office/drawing/2014/main" id="{463069F3-0F0D-2F41-BEC8-0958AE439B2F}"/>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8" name="Freeform 4">
              <a:extLst>
                <a:ext uri="{FF2B5EF4-FFF2-40B4-BE49-F238E27FC236}">
                  <a16:creationId xmlns:a16="http://schemas.microsoft.com/office/drawing/2014/main" id="{C9F36036-F917-BB47-B12B-322C82DB48E0}"/>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19" name="Freeform 5">
              <a:extLst>
                <a:ext uri="{FF2B5EF4-FFF2-40B4-BE49-F238E27FC236}">
                  <a16:creationId xmlns:a16="http://schemas.microsoft.com/office/drawing/2014/main" id="{E22D289D-248B-9D4D-B478-7EB613A4A141}"/>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0" name="Freeform 6">
              <a:extLst>
                <a:ext uri="{FF2B5EF4-FFF2-40B4-BE49-F238E27FC236}">
                  <a16:creationId xmlns:a16="http://schemas.microsoft.com/office/drawing/2014/main" id="{8F75F681-FEBE-1342-B918-EAF456A707B1}"/>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15" name="Footer Placeholder 4">
            <a:extLst>
              <a:ext uri="{FF2B5EF4-FFF2-40B4-BE49-F238E27FC236}">
                <a16:creationId xmlns:a16="http://schemas.microsoft.com/office/drawing/2014/main" id="{478EC4B9-715E-D04E-8B4B-072FAB35CCA1}"/>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21" name="Slide Number Placeholder 5">
            <a:extLst>
              <a:ext uri="{FF2B5EF4-FFF2-40B4-BE49-F238E27FC236}">
                <a16:creationId xmlns:a16="http://schemas.microsoft.com/office/drawing/2014/main" id="{399F473D-8044-FD48-ADA1-F9DC156B926C}"/>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72353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FF1155-C2F9-6249-826D-B518AE3E1333}"/>
              </a:ext>
            </a:extLst>
          </p:cNvPr>
          <p:cNvSpPr>
            <a:spLocks noGrp="1"/>
          </p:cNvSpPr>
          <p:nvPr>
            <p:ph type="title"/>
          </p:nvPr>
        </p:nvSpPr>
        <p:spPr>
          <a:xfrm>
            <a:off x="274319" y="274319"/>
            <a:ext cx="11704320" cy="731520"/>
          </a:xfrm>
        </p:spPr>
        <p:txBody>
          <a:bodyPr anchor="ctr">
            <a:normAutofit/>
          </a:bodyPr>
          <a:lstStyle>
            <a:lvl1pPr>
              <a:defRPr sz="3200" b="0"/>
            </a:lvl1pPr>
          </a:lstStyle>
          <a:p>
            <a:r>
              <a:rPr lang="en-US"/>
              <a:t>Click to edit Master title style</a:t>
            </a:r>
          </a:p>
        </p:txBody>
      </p:sp>
      <p:cxnSp>
        <p:nvCxnSpPr>
          <p:cNvPr id="6" name="Straight Connector 5">
            <a:extLst>
              <a:ext uri="{FF2B5EF4-FFF2-40B4-BE49-F238E27FC236}">
                <a16:creationId xmlns:a16="http://schemas.microsoft.com/office/drawing/2014/main" id="{AEBB5DE0-6182-7B46-A599-C4E2E083BF48}"/>
              </a:ext>
            </a:extLst>
          </p:cNvPr>
          <p:cNvCxnSpPr/>
          <p:nvPr userDrawn="1"/>
        </p:nvCxnSpPr>
        <p:spPr>
          <a:xfrm flipV="1">
            <a:off x="274320" y="1051561"/>
            <a:ext cx="11612880" cy="1"/>
          </a:xfrm>
          <a:prstGeom prst="line">
            <a:avLst/>
          </a:prstGeom>
          <a:ln w="19050">
            <a:solidFill>
              <a:schemeClr val="accent3"/>
            </a:solidFill>
          </a:ln>
          <a:effectLst/>
        </p:spPr>
        <p:style>
          <a:lnRef idx="2">
            <a:schemeClr val="accent2"/>
          </a:lnRef>
          <a:fillRef idx="0">
            <a:schemeClr val="accent2"/>
          </a:fillRef>
          <a:effectRef idx="1">
            <a:schemeClr val="accent2"/>
          </a:effectRef>
          <a:fontRef idx="minor">
            <a:schemeClr val="tx1"/>
          </a:fontRef>
        </p:style>
      </p:cxnSp>
      <p:pic>
        <p:nvPicPr>
          <p:cNvPr id="12" name="Picture 11">
            <a:extLst>
              <a:ext uri="{FF2B5EF4-FFF2-40B4-BE49-F238E27FC236}">
                <a16:creationId xmlns:a16="http://schemas.microsoft.com/office/drawing/2014/main" id="{D2B50113-E205-D742-A8D4-4EA860E5D48C}"/>
              </a:ext>
            </a:extLst>
          </p:cNvPr>
          <p:cNvPicPr>
            <a:picLocks noChangeAspect="1"/>
          </p:cNvPicPr>
          <p:nvPr userDrawn="1"/>
        </p:nvPicPr>
        <p:blipFill>
          <a:blip r:embed="rId2"/>
          <a:stretch>
            <a:fillRect/>
          </a:stretch>
        </p:blipFill>
        <p:spPr>
          <a:xfrm>
            <a:off x="0" y="6671353"/>
            <a:ext cx="12216384" cy="190880"/>
          </a:xfrm>
          <a:prstGeom prst="rect">
            <a:avLst/>
          </a:prstGeom>
        </p:spPr>
      </p:pic>
      <p:grpSp>
        <p:nvGrpSpPr>
          <p:cNvPr id="13" name="Group 12">
            <a:extLst>
              <a:ext uri="{FF2B5EF4-FFF2-40B4-BE49-F238E27FC236}">
                <a16:creationId xmlns:a16="http://schemas.microsoft.com/office/drawing/2014/main" id="{F0B9C74D-69C9-F84A-8D05-26585C952F2E}"/>
              </a:ext>
            </a:extLst>
          </p:cNvPr>
          <p:cNvGrpSpPr>
            <a:grpSpLocks noChangeAspect="1"/>
          </p:cNvGrpSpPr>
          <p:nvPr userDrawn="1"/>
        </p:nvGrpSpPr>
        <p:grpSpPr>
          <a:xfrm>
            <a:off x="11338560" y="5852161"/>
            <a:ext cx="609600" cy="656129"/>
            <a:chOff x="1985964" y="-549208"/>
            <a:chExt cx="3494087" cy="3760787"/>
          </a:xfrm>
        </p:grpSpPr>
        <p:sp>
          <p:nvSpPr>
            <p:cNvPr id="15" name="Freeform 2">
              <a:extLst>
                <a:ext uri="{FF2B5EF4-FFF2-40B4-BE49-F238E27FC236}">
                  <a16:creationId xmlns:a16="http://schemas.microsoft.com/office/drawing/2014/main" id="{3A118B07-0789-2A45-B0A1-078499E4471F}"/>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16" name="Freeform 3">
              <a:extLst>
                <a:ext uri="{FF2B5EF4-FFF2-40B4-BE49-F238E27FC236}">
                  <a16:creationId xmlns:a16="http://schemas.microsoft.com/office/drawing/2014/main" id="{6918D716-66FA-2E47-9722-C0BF1FE7E725}"/>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7" name="Freeform 4">
              <a:extLst>
                <a:ext uri="{FF2B5EF4-FFF2-40B4-BE49-F238E27FC236}">
                  <a16:creationId xmlns:a16="http://schemas.microsoft.com/office/drawing/2014/main" id="{E6B2778A-9BF7-C74F-BA46-EC9AE103CF2F}"/>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18" name="Freeform 5">
              <a:extLst>
                <a:ext uri="{FF2B5EF4-FFF2-40B4-BE49-F238E27FC236}">
                  <a16:creationId xmlns:a16="http://schemas.microsoft.com/office/drawing/2014/main" id="{E7DAC8CC-8C64-2B43-8CD4-23BE2829CB0B}"/>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19" name="Freeform 6">
              <a:extLst>
                <a:ext uri="{FF2B5EF4-FFF2-40B4-BE49-F238E27FC236}">
                  <a16:creationId xmlns:a16="http://schemas.microsoft.com/office/drawing/2014/main" id="{10B6BA3B-72B0-3448-81F5-E350D4682C70}"/>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20" name="Footer Placeholder 4">
            <a:extLst>
              <a:ext uri="{FF2B5EF4-FFF2-40B4-BE49-F238E27FC236}">
                <a16:creationId xmlns:a16="http://schemas.microsoft.com/office/drawing/2014/main" id="{21BBE3A8-2716-7048-B294-7C3854232087}"/>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21" name="Slide Number Placeholder 5">
            <a:extLst>
              <a:ext uri="{FF2B5EF4-FFF2-40B4-BE49-F238E27FC236}">
                <a16:creationId xmlns:a16="http://schemas.microsoft.com/office/drawing/2014/main" id="{07187AEF-D3FA-9344-B6AD-AC1D2C59D45F}"/>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24990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Bar+Logo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C07800-9BD3-6E48-91A7-D7DD520D16CF}"/>
              </a:ext>
            </a:extLst>
          </p:cNvPr>
          <p:cNvPicPr>
            <a:picLocks noChangeAspect="1"/>
          </p:cNvPicPr>
          <p:nvPr userDrawn="1"/>
        </p:nvPicPr>
        <p:blipFill>
          <a:blip r:embed="rId2"/>
          <a:stretch>
            <a:fillRect/>
          </a:stretch>
        </p:blipFill>
        <p:spPr>
          <a:xfrm>
            <a:off x="0" y="6671353"/>
            <a:ext cx="12216384" cy="190880"/>
          </a:xfrm>
          <a:prstGeom prst="rect">
            <a:avLst/>
          </a:prstGeom>
        </p:spPr>
      </p:pic>
      <p:grpSp>
        <p:nvGrpSpPr>
          <p:cNvPr id="11" name="Group 10">
            <a:extLst>
              <a:ext uri="{FF2B5EF4-FFF2-40B4-BE49-F238E27FC236}">
                <a16:creationId xmlns:a16="http://schemas.microsoft.com/office/drawing/2014/main" id="{0D11AE0E-38B3-914E-B516-2D51FAF88863}"/>
              </a:ext>
            </a:extLst>
          </p:cNvPr>
          <p:cNvGrpSpPr>
            <a:grpSpLocks noChangeAspect="1"/>
          </p:cNvGrpSpPr>
          <p:nvPr userDrawn="1"/>
        </p:nvGrpSpPr>
        <p:grpSpPr>
          <a:xfrm>
            <a:off x="11338560" y="5852161"/>
            <a:ext cx="609600" cy="656129"/>
            <a:chOff x="1985964" y="-549208"/>
            <a:chExt cx="3494087" cy="3760787"/>
          </a:xfrm>
        </p:grpSpPr>
        <p:sp>
          <p:nvSpPr>
            <p:cNvPr id="12" name="Freeform 2">
              <a:extLst>
                <a:ext uri="{FF2B5EF4-FFF2-40B4-BE49-F238E27FC236}">
                  <a16:creationId xmlns:a16="http://schemas.microsoft.com/office/drawing/2014/main" id="{7D0DB0BC-E3AC-B943-8BEA-8BAFB0E3678D}"/>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13" name="Freeform 3">
              <a:extLst>
                <a:ext uri="{FF2B5EF4-FFF2-40B4-BE49-F238E27FC236}">
                  <a16:creationId xmlns:a16="http://schemas.microsoft.com/office/drawing/2014/main" id="{6E0BBCFF-9FCF-8240-ACF4-7ECBB3509094}"/>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5" name="Freeform 4">
              <a:extLst>
                <a:ext uri="{FF2B5EF4-FFF2-40B4-BE49-F238E27FC236}">
                  <a16:creationId xmlns:a16="http://schemas.microsoft.com/office/drawing/2014/main" id="{E9DAEACB-3F1F-684C-AA74-13385B2A1B68}"/>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16" name="Freeform 5">
              <a:extLst>
                <a:ext uri="{FF2B5EF4-FFF2-40B4-BE49-F238E27FC236}">
                  <a16:creationId xmlns:a16="http://schemas.microsoft.com/office/drawing/2014/main" id="{DDECB24A-C89B-EE45-8040-0C468CE1A034}"/>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17" name="Freeform 6">
              <a:extLst>
                <a:ext uri="{FF2B5EF4-FFF2-40B4-BE49-F238E27FC236}">
                  <a16:creationId xmlns:a16="http://schemas.microsoft.com/office/drawing/2014/main" id="{42BB868B-BF69-9340-896C-0AE54780B91C}"/>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18" name="Footer Placeholder 4">
            <a:extLst>
              <a:ext uri="{FF2B5EF4-FFF2-40B4-BE49-F238E27FC236}">
                <a16:creationId xmlns:a16="http://schemas.microsoft.com/office/drawing/2014/main" id="{47848740-9E93-4B4E-9034-A605061D7283}"/>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21" name="Slide Number Placeholder 5">
            <a:extLst>
              <a:ext uri="{FF2B5EF4-FFF2-40B4-BE49-F238E27FC236}">
                <a16:creationId xmlns:a16="http://schemas.microsoft.com/office/drawing/2014/main" id="{7EA007C7-2324-5E47-B927-EF1F7E16D88B}"/>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418700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_Logo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74C544D-E4D8-6043-AD4B-E93F068FCA65}"/>
              </a:ext>
            </a:extLst>
          </p:cNvPr>
          <p:cNvGrpSpPr>
            <a:grpSpLocks noChangeAspect="1"/>
          </p:cNvGrpSpPr>
          <p:nvPr userDrawn="1"/>
        </p:nvGrpSpPr>
        <p:grpSpPr>
          <a:xfrm>
            <a:off x="11338560" y="5852161"/>
            <a:ext cx="609600" cy="656129"/>
            <a:chOff x="1985964" y="-549208"/>
            <a:chExt cx="3494087" cy="3760787"/>
          </a:xfrm>
        </p:grpSpPr>
        <p:sp>
          <p:nvSpPr>
            <p:cNvPr id="14" name="Freeform 2">
              <a:extLst>
                <a:ext uri="{FF2B5EF4-FFF2-40B4-BE49-F238E27FC236}">
                  <a16:creationId xmlns:a16="http://schemas.microsoft.com/office/drawing/2014/main" id="{79139D51-2231-EA4E-8E4C-5D680C94731E}"/>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15" name="Freeform 3">
              <a:extLst>
                <a:ext uri="{FF2B5EF4-FFF2-40B4-BE49-F238E27FC236}">
                  <a16:creationId xmlns:a16="http://schemas.microsoft.com/office/drawing/2014/main" id="{C30578DA-2025-DF4E-9525-05B5A928B6A0}"/>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6" name="Freeform 4">
              <a:extLst>
                <a:ext uri="{FF2B5EF4-FFF2-40B4-BE49-F238E27FC236}">
                  <a16:creationId xmlns:a16="http://schemas.microsoft.com/office/drawing/2014/main" id="{D30012B3-FD79-B949-920A-1D03DFB3D9EA}"/>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17" name="Freeform 5">
              <a:extLst>
                <a:ext uri="{FF2B5EF4-FFF2-40B4-BE49-F238E27FC236}">
                  <a16:creationId xmlns:a16="http://schemas.microsoft.com/office/drawing/2014/main" id="{B0CBDA86-F7FD-2540-932C-114C718E80FB}"/>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18" name="Freeform 6">
              <a:extLst>
                <a:ext uri="{FF2B5EF4-FFF2-40B4-BE49-F238E27FC236}">
                  <a16:creationId xmlns:a16="http://schemas.microsoft.com/office/drawing/2014/main" id="{A1CA6DDF-D35E-0C4E-89C9-AB7AEE19A553}"/>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20" name="Footer Placeholder 4">
            <a:extLst>
              <a:ext uri="{FF2B5EF4-FFF2-40B4-BE49-F238E27FC236}">
                <a16:creationId xmlns:a16="http://schemas.microsoft.com/office/drawing/2014/main" id="{7B7F4E37-352C-8343-8A67-28E400F7490F}"/>
              </a:ext>
            </a:extLst>
          </p:cNvPr>
          <p:cNvSpPr>
            <a:spLocks noGrp="1"/>
          </p:cNvSpPr>
          <p:nvPr>
            <p:ph type="ftr" sz="quarter" idx="3"/>
          </p:nvPr>
        </p:nvSpPr>
        <p:spPr>
          <a:xfrm>
            <a:off x="3095424" y="658368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10" name="Slide Number Placeholder 5">
            <a:extLst>
              <a:ext uri="{FF2B5EF4-FFF2-40B4-BE49-F238E27FC236}">
                <a16:creationId xmlns:a16="http://schemas.microsoft.com/office/drawing/2014/main" id="{CF770B26-C995-6145-B181-A078E65C1205}"/>
              </a:ext>
            </a:extLst>
          </p:cNvPr>
          <p:cNvSpPr>
            <a:spLocks noGrp="1"/>
          </p:cNvSpPr>
          <p:nvPr>
            <p:ph type="sldNum" sz="quarter" idx="4"/>
          </p:nvPr>
        </p:nvSpPr>
        <p:spPr>
          <a:xfrm>
            <a:off x="91440" y="658368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294859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Logo+Tag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1">
            <a:extLst>
              <a:ext uri="{FF2B5EF4-FFF2-40B4-BE49-F238E27FC236}">
                <a16:creationId xmlns:a16="http://schemas.microsoft.com/office/drawing/2014/main" id="{AAB55887-FB16-964F-83BE-3D969D827810}"/>
              </a:ext>
            </a:extLst>
          </p:cNvPr>
          <p:cNvSpPr>
            <a:spLocks noChangeArrowheads="1"/>
          </p:cNvSpPr>
          <p:nvPr userDrawn="1"/>
        </p:nvSpPr>
        <p:spPr bwMode="auto">
          <a:xfrm>
            <a:off x="3763100" y="5130196"/>
            <a:ext cx="4663736" cy="612608"/>
          </a:xfrm>
          <a:custGeom>
            <a:avLst/>
            <a:gdLst>
              <a:gd name="T0" fmla="*/ 1642 w 13529"/>
              <a:gd name="T1" fmla="*/ 104 h 1779"/>
              <a:gd name="T2" fmla="*/ 1245 w 13529"/>
              <a:gd name="T3" fmla="*/ 511 h 1779"/>
              <a:gd name="T4" fmla="*/ 2554 w 13529"/>
              <a:gd name="T5" fmla="*/ 660 h 1779"/>
              <a:gd name="T6" fmla="*/ 2001 w 13529"/>
              <a:gd name="T7" fmla="*/ 658 h 1779"/>
              <a:gd name="T8" fmla="*/ 3550 w 13529"/>
              <a:gd name="T9" fmla="*/ 658 h 1779"/>
              <a:gd name="T10" fmla="*/ 3124 w 13529"/>
              <a:gd name="T11" fmla="*/ 432 h 1779"/>
              <a:gd name="T12" fmla="*/ 4163 w 13529"/>
              <a:gd name="T13" fmla="*/ 390 h 1779"/>
              <a:gd name="T14" fmla="*/ 4092 w 13529"/>
              <a:gd name="T15" fmla="*/ 79 h 1779"/>
              <a:gd name="T16" fmla="*/ 4809 w 13529"/>
              <a:gd name="T17" fmla="*/ 82 h 1779"/>
              <a:gd name="T18" fmla="*/ 5303 w 13529"/>
              <a:gd name="T19" fmla="*/ 658 h 1779"/>
              <a:gd name="T20" fmla="*/ 5373 w 13529"/>
              <a:gd name="T21" fmla="*/ 282 h 1779"/>
              <a:gd name="T22" fmla="*/ 6017 w 13529"/>
              <a:gd name="T23" fmla="*/ 658 h 1779"/>
              <a:gd name="T24" fmla="*/ 6426 w 13529"/>
              <a:gd name="T25" fmla="*/ 206 h 1779"/>
              <a:gd name="T26" fmla="*/ 6355 w 13529"/>
              <a:gd name="T27" fmla="*/ 203 h 1779"/>
              <a:gd name="T28" fmla="*/ 7720 w 13529"/>
              <a:gd name="T29" fmla="*/ 305 h 1779"/>
              <a:gd name="T30" fmla="*/ 7475 w 13529"/>
              <a:gd name="T31" fmla="*/ 68 h 1779"/>
              <a:gd name="T32" fmla="*/ 8141 w 13529"/>
              <a:gd name="T33" fmla="*/ 404 h 1779"/>
              <a:gd name="T34" fmla="*/ 8064 w 13529"/>
              <a:gd name="T35" fmla="*/ 14 h 1779"/>
              <a:gd name="T36" fmla="*/ 8141 w 13529"/>
              <a:gd name="T37" fmla="*/ 333 h 1779"/>
              <a:gd name="T38" fmla="*/ 8863 w 13529"/>
              <a:gd name="T39" fmla="*/ 336 h 1779"/>
              <a:gd name="T40" fmla="*/ 10110 w 13529"/>
              <a:gd name="T41" fmla="*/ 161 h 1779"/>
              <a:gd name="T42" fmla="*/ 10085 w 13529"/>
              <a:gd name="T43" fmla="*/ 14 h 1779"/>
              <a:gd name="T44" fmla="*/ 11177 w 13529"/>
              <a:gd name="T45" fmla="*/ 82 h 1779"/>
              <a:gd name="T46" fmla="*/ 11496 w 13529"/>
              <a:gd name="T47" fmla="*/ 658 h 1779"/>
              <a:gd name="T48" fmla="*/ 11928 w 13529"/>
              <a:gd name="T49" fmla="*/ 14 h 1779"/>
              <a:gd name="T50" fmla="*/ 12190 w 13529"/>
              <a:gd name="T51" fmla="*/ 663 h 1779"/>
              <a:gd name="T52" fmla="*/ 432 w 13529"/>
              <a:gd name="T53" fmla="*/ 1456 h 1779"/>
              <a:gd name="T54" fmla="*/ 73 w 13529"/>
              <a:gd name="T55" fmla="*/ 1120 h 1779"/>
              <a:gd name="T56" fmla="*/ 948 w 13529"/>
              <a:gd name="T57" fmla="*/ 1456 h 1779"/>
              <a:gd name="T58" fmla="*/ 875 w 13529"/>
              <a:gd name="T59" fmla="*/ 1118 h 1779"/>
              <a:gd name="T60" fmla="*/ 2057 w 13529"/>
              <a:gd name="T61" fmla="*/ 1764 h 1779"/>
              <a:gd name="T62" fmla="*/ 1959 w 13529"/>
              <a:gd name="T63" fmla="*/ 1541 h 1779"/>
              <a:gd name="T64" fmla="*/ 2455 w 13529"/>
              <a:gd name="T65" fmla="*/ 1120 h 1779"/>
              <a:gd name="T66" fmla="*/ 2997 w 13529"/>
              <a:gd name="T67" fmla="*/ 1120 h 1779"/>
              <a:gd name="T68" fmla="*/ 4168 w 13529"/>
              <a:gd name="T69" fmla="*/ 1456 h 1779"/>
              <a:gd name="T70" fmla="*/ 3810 w 13529"/>
              <a:gd name="T71" fmla="*/ 1120 h 1779"/>
              <a:gd name="T72" fmla="*/ 4620 w 13529"/>
              <a:gd name="T73" fmla="*/ 1120 h 1779"/>
              <a:gd name="T74" fmla="*/ 5416 w 13529"/>
              <a:gd name="T75" fmla="*/ 1456 h 1779"/>
              <a:gd name="T76" fmla="*/ 5071 w 13529"/>
              <a:gd name="T77" fmla="*/ 1764 h 1779"/>
              <a:gd name="T78" fmla="*/ 6073 w 13529"/>
              <a:gd name="T79" fmla="*/ 1496 h 1779"/>
              <a:gd name="T80" fmla="*/ 6000 w 13529"/>
              <a:gd name="T81" fmla="*/ 1188 h 1779"/>
              <a:gd name="T82" fmla="*/ 7576 w 13529"/>
              <a:gd name="T83" fmla="*/ 1442 h 1779"/>
              <a:gd name="T84" fmla="*/ 6975 w 13529"/>
              <a:gd name="T85" fmla="*/ 1442 h 1779"/>
              <a:gd name="T86" fmla="*/ 8146 w 13529"/>
              <a:gd name="T87" fmla="*/ 1713 h 1779"/>
              <a:gd name="T88" fmla="*/ 8951 w 13529"/>
              <a:gd name="T89" fmla="*/ 1764 h 1779"/>
              <a:gd name="T90" fmla="*/ 8877 w 13529"/>
              <a:gd name="T91" fmla="*/ 1764 h 1779"/>
              <a:gd name="T92" fmla="*/ 9704 w 13529"/>
              <a:gd name="T93" fmla="*/ 1171 h 1779"/>
              <a:gd name="T94" fmla="*/ 10903 w 13529"/>
              <a:gd name="T95" fmla="*/ 1442 h 1779"/>
              <a:gd name="T96" fmla="*/ 10302 w 13529"/>
              <a:gd name="T97" fmla="*/ 1442 h 1779"/>
              <a:gd name="T98" fmla="*/ 11857 w 13529"/>
              <a:gd name="T99" fmla="*/ 1767 h 1779"/>
              <a:gd name="T100" fmla="*/ 11236 w 13529"/>
              <a:gd name="T101" fmla="*/ 1764 h 1779"/>
              <a:gd name="T102" fmla="*/ 12583 w 13529"/>
              <a:gd name="T103" fmla="*/ 1388 h 1779"/>
              <a:gd name="T104" fmla="*/ 12904 w 13529"/>
              <a:gd name="T105" fmla="*/ 1623 h 1779"/>
              <a:gd name="T106" fmla="*/ 13302 w 13529"/>
              <a:gd name="T107" fmla="*/ 1216 h 1779"/>
              <a:gd name="T108" fmla="*/ 12904 w 13529"/>
              <a:gd name="T109" fmla="*/ 1623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29" h="1779">
                <a:moveTo>
                  <a:pt x="1307" y="488"/>
                </a:moveTo>
                <a:cubicBezTo>
                  <a:pt x="1335" y="564"/>
                  <a:pt x="1397" y="604"/>
                  <a:pt x="1468" y="604"/>
                </a:cubicBezTo>
                <a:cubicBezTo>
                  <a:pt x="1555" y="604"/>
                  <a:pt x="1597" y="556"/>
                  <a:pt x="1597" y="494"/>
                </a:cubicBezTo>
                <a:cubicBezTo>
                  <a:pt x="1597" y="418"/>
                  <a:pt x="1544" y="392"/>
                  <a:pt x="1456" y="350"/>
                </a:cubicBezTo>
                <a:cubicBezTo>
                  <a:pt x="1357" y="305"/>
                  <a:pt x="1287" y="265"/>
                  <a:pt x="1287" y="164"/>
                </a:cubicBezTo>
                <a:cubicBezTo>
                  <a:pt x="1287" y="68"/>
                  <a:pt x="1363" y="0"/>
                  <a:pt x="1468" y="0"/>
                </a:cubicBezTo>
                <a:cubicBezTo>
                  <a:pt x="1552" y="0"/>
                  <a:pt x="1609" y="42"/>
                  <a:pt x="1642" y="104"/>
                </a:cubicBezTo>
                <a:lnTo>
                  <a:pt x="1583" y="138"/>
                </a:lnTo>
                <a:cubicBezTo>
                  <a:pt x="1561" y="93"/>
                  <a:pt x="1527" y="65"/>
                  <a:pt x="1468" y="65"/>
                </a:cubicBezTo>
                <a:cubicBezTo>
                  <a:pt x="1408" y="65"/>
                  <a:pt x="1357" y="104"/>
                  <a:pt x="1357" y="161"/>
                </a:cubicBezTo>
                <a:cubicBezTo>
                  <a:pt x="1357" y="226"/>
                  <a:pt x="1411" y="251"/>
                  <a:pt x="1490" y="285"/>
                </a:cubicBezTo>
                <a:cubicBezTo>
                  <a:pt x="1609" y="336"/>
                  <a:pt x="1671" y="381"/>
                  <a:pt x="1671" y="491"/>
                </a:cubicBezTo>
                <a:cubicBezTo>
                  <a:pt x="1671" y="590"/>
                  <a:pt x="1600" y="666"/>
                  <a:pt x="1468" y="666"/>
                </a:cubicBezTo>
                <a:cubicBezTo>
                  <a:pt x="1366" y="666"/>
                  <a:pt x="1281" y="612"/>
                  <a:pt x="1245" y="511"/>
                </a:cubicBezTo>
                <a:lnTo>
                  <a:pt x="1307" y="488"/>
                </a:lnTo>
                <a:close/>
                <a:moveTo>
                  <a:pt x="2004" y="658"/>
                </a:moveTo>
                <a:lnTo>
                  <a:pt x="2074" y="658"/>
                </a:lnTo>
                <a:lnTo>
                  <a:pt x="2074" y="158"/>
                </a:lnTo>
                <a:lnTo>
                  <a:pt x="2314" y="550"/>
                </a:lnTo>
                <a:lnTo>
                  <a:pt x="2554" y="158"/>
                </a:lnTo>
                <a:lnTo>
                  <a:pt x="2554" y="660"/>
                </a:lnTo>
                <a:lnTo>
                  <a:pt x="2625" y="660"/>
                </a:lnTo>
                <a:lnTo>
                  <a:pt x="2625" y="17"/>
                </a:lnTo>
                <a:lnTo>
                  <a:pt x="2560" y="17"/>
                </a:lnTo>
                <a:lnTo>
                  <a:pt x="2314" y="426"/>
                </a:lnTo>
                <a:lnTo>
                  <a:pt x="2069" y="17"/>
                </a:lnTo>
                <a:lnTo>
                  <a:pt x="2001" y="17"/>
                </a:lnTo>
                <a:lnTo>
                  <a:pt x="2001" y="658"/>
                </a:lnTo>
                <a:lnTo>
                  <a:pt x="2004" y="658"/>
                </a:lnTo>
                <a:close/>
                <a:moveTo>
                  <a:pt x="2952" y="658"/>
                </a:moveTo>
                <a:lnTo>
                  <a:pt x="3028" y="658"/>
                </a:lnTo>
                <a:lnTo>
                  <a:pt x="3096" y="500"/>
                </a:lnTo>
                <a:lnTo>
                  <a:pt x="3406" y="500"/>
                </a:lnTo>
                <a:lnTo>
                  <a:pt x="3474" y="658"/>
                </a:lnTo>
                <a:lnTo>
                  <a:pt x="3550" y="658"/>
                </a:lnTo>
                <a:lnTo>
                  <a:pt x="3279" y="14"/>
                </a:lnTo>
                <a:lnTo>
                  <a:pt x="3223" y="14"/>
                </a:lnTo>
                <a:lnTo>
                  <a:pt x="2952" y="658"/>
                </a:lnTo>
                <a:close/>
                <a:moveTo>
                  <a:pt x="3124" y="432"/>
                </a:moveTo>
                <a:lnTo>
                  <a:pt x="3251" y="124"/>
                </a:lnTo>
                <a:lnTo>
                  <a:pt x="3378" y="432"/>
                </a:lnTo>
                <a:lnTo>
                  <a:pt x="3124" y="432"/>
                </a:lnTo>
                <a:close/>
                <a:moveTo>
                  <a:pt x="3875" y="658"/>
                </a:moveTo>
                <a:lnTo>
                  <a:pt x="3948" y="658"/>
                </a:lnTo>
                <a:lnTo>
                  <a:pt x="3948" y="404"/>
                </a:lnTo>
                <a:lnTo>
                  <a:pt x="4092" y="404"/>
                </a:lnTo>
                <a:lnTo>
                  <a:pt x="4236" y="658"/>
                </a:lnTo>
                <a:lnTo>
                  <a:pt x="4318" y="658"/>
                </a:lnTo>
                <a:lnTo>
                  <a:pt x="4163" y="390"/>
                </a:lnTo>
                <a:cubicBezTo>
                  <a:pt x="4236" y="361"/>
                  <a:pt x="4284" y="294"/>
                  <a:pt x="4284" y="206"/>
                </a:cubicBezTo>
                <a:cubicBezTo>
                  <a:pt x="4284" y="96"/>
                  <a:pt x="4196" y="14"/>
                  <a:pt x="4092" y="14"/>
                </a:cubicBezTo>
                <a:lnTo>
                  <a:pt x="3872" y="14"/>
                </a:lnTo>
                <a:lnTo>
                  <a:pt x="3872" y="658"/>
                </a:lnTo>
                <a:lnTo>
                  <a:pt x="3875" y="658"/>
                </a:lnTo>
                <a:close/>
                <a:moveTo>
                  <a:pt x="3948" y="79"/>
                </a:moveTo>
                <a:lnTo>
                  <a:pt x="4092" y="79"/>
                </a:lnTo>
                <a:cubicBezTo>
                  <a:pt x="4163" y="79"/>
                  <a:pt x="4216" y="133"/>
                  <a:pt x="4216" y="203"/>
                </a:cubicBezTo>
                <a:cubicBezTo>
                  <a:pt x="4216" y="279"/>
                  <a:pt x="4163" y="333"/>
                  <a:pt x="4089" y="333"/>
                </a:cubicBezTo>
                <a:lnTo>
                  <a:pt x="3948" y="333"/>
                </a:lnTo>
                <a:lnTo>
                  <a:pt x="3948" y="79"/>
                </a:lnTo>
                <a:close/>
                <a:moveTo>
                  <a:pt x="4735" y="658"/>
                </a:moveTo>
                <a:lnTo>
                  <a:pt x="4809" y="658"/>
                </a:lnTo>
                <a:lnTo>
                  <a:pt x="4809" y="82"/>
                </a:lnTo>
                <a:lnTo>
                  <a:pt x="4984" y="82"/>
                </a:lnTo>
                <a:lnTo>
                  <a:pt x="4984" y="14"/>
                </a:lnTo>
                <a:lnTo>
                  <a:pt x="4560" y="14"/>
                </a:lnTo>
                <a:lnTo>
                  <a:pt x="4560" y="82"/>
                </a:lnTo>
                <a:lnTo>
                  <a:pt x="4735" y="82"/>
                </a:lnTo>
                <a:lnTo>
                  <a:pt x="4735" y="658"/>
                </a:lnTo>
                <a:close/>
                <a:moveTo>
                  <a:pt x="5303" y="658"/>
                </a:moveTo>
                <a:lnTo>
                  <a:pt x="5672" y="658"/>
                </a:lnTo>
                <a:lnTo>
                  <a:pt x="5672" y="590"/>
                </a:lnTo>
                <a:lnTo>
                  <a:pt x="5373" y="590"/>
                </a:lnTo>
                <a:lnTo>
                  <a:pt x="5373" y="350"/>
                </a:lnTo>
                <a:lnTo>
                  <a:pt x="5647" y="350"/>
                </a:lnTo>
                <a:lnTo>
                  <a:pt x="5647" y="282"/>
                </a:lnTo>
                <a:lnTo>
                  <a:pt x="5373" y="282"/>
                </a:lnTo>
                <a:lnTo>
                  <a:pt x="5373" y="79"/>
                </a:lnTo>
                <a:lnTo>
                  <a:pt x="5664" y="79"/>
                </a:lnTo>
                <a:lnTo>
                  <a:pt x="5664" y="11"/>
                </a:lnTo>
                <a:lnTo>
                  <a:pt x="5300" y="11"/>
                </a:lnTo>
                <a:lnTo>
                  <a:pt x="5300" y="658"/>
                </a:lnTo>
                <a:lnTo>
                  <a:pt x="5303" y="658"/>
                </a:lnTo>
                <a:close/>
                <a:moveTo>
                  <a:pt x="6017" y="658"/>
                </a:moveTo>
                <a:lnTo>
                  <a:pt x="6090" y="658"/>
                </a:lnTo>
                <a:lnTo>
                  <a:pt x="6090" y="404"/>
                </a:lnTo>
                <a:lnTo>
                  <a:pt x="6234" y="404"/>
                </a:lnTo>
                <a:lnTo>
                  <a:pt x="6378" y="658"/>
                </a:lnTo>
                <a:lnTo>
                  <a:pt x="6460" y="658"/>
                </a:lnTo>
                <a:lnTo>
                  <a:pt x="6305" y="390"/>
                </a:lnTo>
                <a:cubicBezTo>
                  <a:pt x="6378" y="361"/>
                  <a:pt x="6426" y="294"/>
                  <a:pt x="6426" y="206"/>
                </a:cubicBezTo>
                <a:cubicBezTo>
                  <a:pt x="6426" y="96"/>
                  <a:pt x="6338" y="14"/>
                  <a:pt x="6234" y="14"/>
                </a:cubicBezTo>
                <a:lnTo>
                  <a:pt x="6014" y="14"/>
                </a:lnTo>
                <a:lnTo>
                  <a:pt x="6014" y="658"/>
                </a:lnTo>
                <a:lnTo>
                  <a:pt x="6017" y="658"/>
                </a:lnTo>
                <a:close/>
                <a:moveTo>
                  <a:pt x="6087" y="79"/>
                </a:moveTo>
                <a:lnTo>
                  <a:pt x="6231" y="79"/>
                </a:lnTo>
                <a:cubicBezTo>
                  <a:pt x="6302" y="79"/>
                  <a:pt x="6355" y="133"/>
                  <a:pt x="6355" y="203"/>
                </a:cubicBezTo>
                <a:cubicBezTo>
                  <a:pt x="6355" y="279"/>
                  <a:pt x="6302" y="333"/>
                  <a:pt x="6228" y="333"/>
                </a:cubicBezTo>
                <a:lnTo>
                  <a:pt x="6087" y="333"/>
                </a:lnTo>
                <a:lnTo>
                  <a:pt x="6087" y="79"/>
                </a:lnTo>
                <a:close/>
                <a:moveTo>
                  <a:pt x="7136" y="336"/>
                </a:moveTo>
                <a:cubicBezTo>
                  <a:pt x="7136" y="528"/>
                  <a:pt x="7286" y="669"/>
                  <a:pt x="7472" y="669"/>
                </a:cubicBezTo>
                <a:cubicBezTo>
                  <a:pt x="7571" y="669"/>
                  <a:pt x="7658" y="629"/>
                  <a:pt x="7720" y="562"/>
                </a:cubicBezTo>
                <a:lnTo>
                  <a:pt x="7720" y="305"/>
                </a:lnTo>
                <a:lnTo>
                  <a:pt x="7452" y="305"/>
                </a:lnTo>
                <a:lnTo>
                  <a:pt x="7452" y="373"/>
                </a:lnTo>
                <a:lnTo>
                  <a:pt x="7650" y="373"/>
                </a:lnTo>
                <a:lnTo>
                  <a:pt x="7650" y="539"/>
                </a:lnTo>
                <a:cubicBezTo>
                  <a:pt x="7604" y="579"/>
                  <a:pt x="7542" y="604"/>
                  <a:pt x="7475" y="604"/>
                </a:cubicBezTo>
                <a:cubicBezTo>
                  <a:pt x="7322" y="604"/>
                  <a:pt x="7212" y="488"/>
                  <a:pt x="7212" y="336"/>
                </a:cubicBezTo>
                <a:cubicBezTo>
                  <a:pt x="7212" y="184"/>
                  <a:pt x="7325" y="68"/>
                  <a:pt x="7475" y="68"/>
                </a:cubicBezTo>
                <a:cubicBezTo>
                  <a:pt x="7545" y="68"/>
                  <a:pt x="7604" y="93"/>
                  <a:pt x="7652" y="136"/>
                </a:cubicBezTo>
                <a:lnTo>
                  <a:pt x="7698" y="85"/>
                </a:lnTo>
                <a:cubicBezTo>
                  <a:pt x="7636" y="31"/>
                  <a:pt x="7559" y="3"/>
                  <a:pt x="7472" y="3"/>
                </a:cubicBezTo>
                <a:cubicBezTo>
                  <a:pt x="7286" y="3"/>
                  <a:pt x="7136" y="144"/>
                  <a:pt x="7136" y="336"/>
                </a:cubicBezTo>
                <a:close/>
                <a:moveTo>
                  <a:pt x="8067" y="658"/>
                </a:moveTo>
                <a:lnTo>
                  <a:pt x="8141" y="658"/>
                </a:lnTo>
                <a:lnTo>
                  <a:pt x="8141" y="404"/>
                </a:lnTo>
                <a:lnTo>
                  <a:pt x="8285" y="404"/>
                </a:lnTo>
                <a:lnTo>
                  <a:pt x="8429" y="658"/>
                </a:lnTo>
                <a:lnTo>
                  <a:pt x="8510" y="658"/>
                </a:lnTo>
                <a:lnTo>
                  <a:pt x="8355" y="390"/>
                </a:lnTo>
                <a:cubicBezTo>
                  <a:pt x="8429" y="361"/>
                  <a:pt x="8476" y="294"/>
                  <a:pt x="8476" y="206"/>
                </a:cubicBezTo>
                <a:cubicBezTo>
                  <a:pt x="8476" y="96"/>
                  <a:pt x="8389" y="14"/>
                  <a:pt x="8285" y="14"/>
                </a:cubicBezTo>
                <a:lnTo>
                  <a:pt x="8064" y="14"/>
                </a:lnTo>
                <a:lnTo>
                  <a:pt x="8064" y="658"/>
                </a:lnTo>
                <a:lnTo>
                  <a:pt x="8067" y="658"/>
                </a:lnTo>
                <a:close/>
                <a:moveTo>
                  <a:pt x="8141" y="79"/>
                </a:moveTo>
                <a:lnTo>
                  <a:pt x="8285" y="79"/>
                </a:lnTo>
                <a:cubicBezTo>
                  <a:pt x="8355" y="79"/>
                  <a:pt x="8409" y="133"/>
                  <a:pt x="8409" y="203"/>
                </a:cubicBezTo>
                <a:cubicBezTo>
                  <a:pt x="8409" y="279"/>
                  <a:pt x="8355" y="333"/>
                  <a:pt x="8282" y="333"/>
                </a:cubicBezTo>
                <a:lnTo>
                  <a:pt x="8141" y="333"/>
                </a:lnTo>
                <a:lnTo>
                  <a:pt x="8141" y="79"/>
                </a:lnTo>
                <a:close/>
                <a:moveTo>
                  <a:pt x="8793" y="336"/>
                </a:moveTo>
                <a:cubicBezTo>
                  <a:pt x="8793" y="528"/>
                  <a:pt x="8942" y="669"/>
                  <a:pt x="9128" y="669"/>
                </a:cubicBezTo>
                <a:cubicBezTo>
                  <a:pt x="9315" y="669"/>
                  <a:pt x="9464" y="528"/>
                  <a:pt x="9464" y="336"/>
                </a:cubicBezTo>
                <a:cubicBezTo>
                  <a:pt x="9461" y="144"/>
                  <a:pt x="9312" y="3"/>
                  <a:pt x="9128" y="3"/>
                </a:cubicBezTo>
                <a:cubicBezTo>
                  <a:pt x="8942" y="3"/>
                  <a:pt x="8793" y="144"/>
                  <a:pt x="8793" y="336"/>
                </a:cubicBezTo>
                <a:close/>
                <a:moveTo>
                  <a:pt x="8863" y="336"/>
                </a:moveTo>
                <a:cubicBezTo>
                  <a:pt x="8863" y="184"/>
                  <a:pt x="8976" y="68"/>
                  <a:pt x="9128" y="68"/>
                </a:cubicBezTo>
                <a:cubicBezTo>
                  <a:pt x="9281" y="68"/>
                  <a:pt x="9391" y="184"/>
                  <a:pt x="9391" y="336"/>
                </a:cubicBezTo>
                <a:cubicBezTo>
                  <a:pt x="9391" y="488"/>
                  <a:pt x="9278" y="604"/>
                  <a:pt x="9128" y="604"/>
                </a:cubicBezTo>
                <a:cubicBezTo>
                  <a:pt x="8976" y="604"/>
                  <a:pt x="8863" y="488"/>
                  <a:pt x="8863" y="336"/>
                </a:cubicBezTo>
                <a:close/>
                <a:moveTo>
                  <a:pt x="9899" y="658"/>
                </a:moveTo>
                <a:lnTo>
                  <a:pt x="9944" y="658"/>
                </a:lnTo>
                <a:lnTo>
                  <a:pt x="10110" y="161"/>
                </a:lnTo>
                <a:lnTo>
                  <a:pt x="10277" y="658"/>
                </a:lnTo>
                <a:lnTo>
                  <a:pt x="10322" y="658"/>
                </a:lnTo>
                <a:lnTo>
                  <a:pt x="10511" y="14"/>
                </a:lnTo>
                <a:lnTo>
                  <a:pt x="10438" y="14"/>
                </a:lnTo>
                <a:lnTo>
                  <a:pt x="10294" y="500"/>
                </a:lnTo>
                <a:lnTo>
                  <a:pt x="10136" y="14"/>
                </a:lnTo>
                <a:lnTo>
                  <a:pt x="10085" y="14"/>
                </a:lnTo>
                <a:lnTo>
                  <a:pt x="9927" y="500"/>
                </a:lnTo>
                <a:lnTo>
                  <a:pt x="9783" y="14"/>
                </a:lnTo>
                <a:lnTo>
                  <a:pt x="9710" y="14"/>
                </a:lnTo>
                <a:lnTo>
                  <a:pt x="9899" y="658"/>
                </a:lnTo>
                <a:close/>
                <a:moveTo>
                  <a:pt x="11002" y="658"/>
                </a:moveTo>
                <a:lnTo>
                  <a:pt x="11002" y="82"/>
                </a:lnTo>
                <a:lnTo>
                  <a:pt x="11177" y="82"/>
                </a:lnTo>
                <a:lnTo>
                  <a:pt x="11177" y="14"/>
                </a:lnTo>
                <a:lnTo>
                  <a:pt x="10754" y="14"/>
                </a:lnTo>
                <a:lnTo>
                  <a:pt x="10754" y="82"/>
                </a:lnTo>
                <a:lnTo>
                  <a:pt x="10929" y="82"/>
                </a:lnTo>
                <a:lnTo>
                  <a:pt x="10929" y="658"/>
                </a:lnTo>
                <a:lnTo>
                  <a:pt x="11002" y="658"/>
                </a:lnTo>
                <a:close/>
                <a:moveTo>
                  <a:pt x="11496" y="658"/>
                </a:moveTo>
                <a:lnTo>
                  <a:pt x="11569" y="658"/>
                </a:lnTo>
                <a:lnTo>
                  <a:pt x="11569" y="350"/>
                </a:lnTo>
                <a:lnTo>
                  <a:pt x="11928" y="350"/>
                </a:lnTo>
                <a:lnTo>
                  <a:pt x="11928" y="658"/>
                </a:lnTo>
                <a:lnTo>
                  <a:pt x="12001" y="658"/>
                </a:lnTo>
                <a:lnTo>
                  <a:pt x="12001" y="14"/>
                </a:lnTo>
                <a:lnTo>
                  <a:pt x="11928" y="14"/>
                </a:lnTo>
                <a:lnTo>
                  <a:pt x="11928" y="282"/>
                </a:lnTo>
                <a:lnTo>
                  <a:pt x="11569" y="282"/>
                </a:lnTo>
                <a:lnTo>
                  <a:pt x="11569" y="14"/>
                </a:lnTo>
                <a:lnTo>
                  <a:pt x="11496" y="14"/>
                </a:lnTo>
                <a:lnTo>
                  <a:pt x="11496" y="658"/>
                </a:lnTo>
                <a:close/>
                <a:moveTo>
                  <a:pt x="12145" y="618"/>
                </a:moveTo>
                <a:cubicBezTo>
                  <a:pt x="12145" y="643"/>
                  <a:pt x="12168" y="663"/>
                  <a:pt x="12190" y="663"/>
                </a:cubicBezTo>
                <a:cubicBezTo>
                  <a:pt x="12216" y="663"/>
                  <a:pt x="12235" y="643"/>
                  <a:pt x="12235" y="618"/>
                </a:cubicBezTo>
                <a:cubicBezTo>
                  <a:pt x="12238" y="590"/>
                  <a:pt x="12216" y="573"/>
                  <a:pt x="12190" y="573"/>
                </a:cubicBezTo>
                <a:cubicBezTo>
                  <a:pt x="12165" y="573"/>
                  <a:pt x="12145" y="593"/>
                  <a:pt x="12145" y="618"/>
                </a:cubicBezTo>
                <a:close/>
                <a:moveTo>
                  <a:pt x="0" y="1764"/>
                </a:moveTo>
                <a:lnTo>
                  <a:pt x="73" y="1764"/>
                </a:lnTo>
                <a:lnTo>
                  <a:pt x="73" y="1456"/>
                </a:lnTo>
                <a:lnTo>
                  <a:pt x="432" y="1456"/>
                </a:lnTo>
                <a:lnTo>
                  <a:pt x="432" y="1764"/>
                </a:lnTo>
                <a:lnTo>
                  <a:pt x="505" y="1764"/>
                </a:lnTo>
                <a:lnTo>
                  <a:pt x="505" y="1120"/>
                </a:lnTo>
                <a:lnTo>
                  <a:pt x="432" y="1120"/>
                </a:lnTo>
                <a:lnTo>
                  <a:pt x="432" y="1388"/>
                </a:lnTo>
                <a:lnTo>
                  <a:pt x="73" y="1388"/>
                </a:lnTo>
                <a:lnTo>
                  <a:pt x="73" y="1120"/>
                </a:lnTo>
                <a:lnTo>
                  <a:pt x="0" y="1120"/>
                </a:lnTo>
                <a:lnTo>
                  <a:pt x="0" y="1764"/>
                </a:lnTo>
                <a:close/>
                <a:moveTo>
                  <a:pt x="878" y="1764"/>
                </a:moveTo>
                <a:lnTo>
                  <a:pt x="1247" y="1764"/>
                </a:lnTo>
                <a:lnTo>
                  <a:pt x="1247" y="1696"/>
                </a:lnTo>
                <a:lnTo>
                  <a:pt x="948" y="1696"/>
                </a:lnTo>
                <a:lnTo>
                  <a:pt x="948" y="1456"/>
                </a:lnTo>
                <a:lnTo>
                  <a:pt x="1222" y="1456"/>
                </a:lnTo>
                <a:lnTo>
                  <a:pt x="1222" y="1388"/>
                </a:lnTo>
                <a:lnTo>
                  <a:pt x="948" y="1388"/>
                </a:lnTo>
                <a:lnTo>
                  <a:pt x="948" y="1185"/>
                </a:lnTo>
                <a:lnTo>
                  <a:pt x="1239" y="1185"/>
                </a:lnTo>
                <a:lnTo>
                  <a:pt x="1239" y="1118"/>
                </a:lnTo>
                <a:lnTo>
                  <a:pt x="875" y="1118"/>
                </a:lnTo>
                <a:lnTo>
                  <a:pt x="875" y="1764"/>
                </a:lnTo>
                <a:lnTo>
                  <a:pt x="878" y="1764"/>
                </a:lnTo>
                <a:close/>
                <a:moveTo>
                  <a:pt x="1532" y="1764"/>
                </a:moveTo>
                <a:lnTo>
                  <a:pt x="1609" y="1764"/>
                </a:lnTo>
                <a:lnTo>
                  <a:pt x="1676" y="1606"/>
                </a:lnTo>
                <a:lnTo>
                  <a:pt x="1990" y="1606"/>
                </a:lnTo>
                <a:lnTo>
                  <a:pt x="2057" y="1764"/>
                </a:lnTo>
                <a:lnTo>
                  <a:pt x="2134" y="1764"/>
                </a:lnTo>
                <a:lnTo>
                  <a:pt x="1863" y="1120"/>
                </a:lnTo>
                <a:lnTo>
                  <a:pt x="1806" y="1120"/>
                </a:lnTo>
                <a:lnTo>
                  <a:pt x="1532" y="1764"/>
                </a:lnTo>
                <a:close/>
                <a:moveTo>
                  <a:pt x="1705" y="1541"/>
                </a:moveTo>
                <a:lnTo>
                  <a:pt x="1832" y="1233"/>
                </a:lnTo>
                <a:lnTo>
                  <a:pt x="1959" y="1541"/>
                </a:lnTo>
                <a:lnTo>
                  <a:pt x="1705" y="1541"/>
                </a:lnTo>
                <a:close/>
                <a:moveTo>
                  <a:pt x="2458" y="1764"/>
                </a:moveTo>
                <a:lnTo>
                  <a:pt x="2794" y="1764"/>
                </a:lnTo>
                <a:lnTo>
                  <a:pt x="2794" y="1696"/>
                </a:lnTo>
                <a:lnTo>
                  <a:pt x="2529" y="1696"/>
                </a:lnTo>
                <a:lnTo>
                  <a:pt x="2529" y="1120"/>
                </a:lnTo>
                <a:lnTo>
                  <a:pt x="2455" y="1120"/>
                </a:lnTo>
                <a:lnTo>
                  <a:pt x="2455" y="1764"/>
                </a:lnTo>
                <a:lnTo>
                  <a:pt x="2458" y="1764"/>
                </a:lnTo>
                <a:close/>
                <a:moveTo>
                  <a:pt x="3245" y="1764"/>
                </a:moveTo>
                <a:lnTo>
                  <a:pt x="3245" y="1188"/>
                </a:lnTo>
                <a:lnTo>
                  <a:pt x="3420" y="1188"/>
                </a:lnTo>
                <a:lnTo>
                  <a:pt x="3420" y="1120"/>
                </a:lnTo>
                <a:lnTo>
                  <a:pt x="2997" y="1120"/>
                </a:lnTo>
                <a:lnTo>
                  <a:pt x="2997" y="1188"/>
                </a:lnTo>
                <a:lnTo>
                  <a:pt x="3172" y="1188"/>
                </a:lnTo>
                <a:lnTo>
                  <a:pt x="3172" y="1764"/>
                </a:lnTo>
                <a:lnTo>
                  <a:pt x="3245" y="1764"/>
                </a:lnTo>
                <a:close/>
                <a:moveTo>
                  <a:pt x="3810" y="1764"/>
                </a:moveTo>
                <a:lnTo>
                  <a:pt x="3810" y="1456"/>
                </a:lnTo>
                <a:lnTo>
                  <a:pt x="4168" y="1456"/>
                </a:lnTo>
                <a:lnTo>
                  <a:pt x="4168" y="1764"/>
                </a:lnTo>
                <a:lnTo>
                  <a:pt x="4242" y="1764"/>
                </a:lnTo>
                <a:lnTo>
                  <a:pt x="4242" y="1120"/>
                </a:lnTo>
                <a:lnTo>
                  <a:pt x="4168" y="1120"/>
                </a:lnTo>
                <a:lnTo>
                  <a:pt x="4168" y="1388"/>
                </a:lnTo>
                <a:lnTo>
                  <a:pt x="3810" y="1388"/>
                </a:lnTo>
                <a:lnTo>
                  <a:pt x="3810" y="1120"/>
                </a:lnTo>
                <a:lnTo>
                  <a:pt x="3736" y="1120"/>
                </a:lnTo>
                <a:lnTo>
                  <a:pt x="3736" y="1764"/>
                </a:lnTo>
                <a:lnTo>
                  <a:pt x="3810" y="1764"/>
                </a:lnTo>
                <a:close/>
                <a:moveTo>
                  <a:pt x="4620" y="1764"/>
                </a:moveTo>
                <a:lnTo>
                  <a:pt x="4693" y="1764"/>
                </a:lnTo>
                <a:lnTo>
                  <a:pt x="4693" y="1120"/>
                </a:lnTo>
                <a:lnTo>
                  <a:pt x="4620" y="1120"/>
                </a:lnTo>
                <a:lnTo>
                  <a:pt x="4620" y="1764"/>
                </a:lnTo>
                <a:close/>
                <a:moveTo>
                  <a:pt x="5071" y="1764"/>
                </a:moveTo>
                <a:lnTo>
                  <a:pt x="5441" y="1764"/>
                </a:lnTo>
                <a:lnTo>
                  <a:pt x="5441" y="1696"/>
                </a:lnTo>
                <a:lnTo>
                  <a:pt x="5142" y="1696"/>
                </a:lnTo>
                <a:lnTo>
                  <a:pt x="5142" y="1456"/>
                </a:lnTo>
                <a:lnTo>
                  <a:pt x="5416" y="1456"/>
                </a:lnTo>
                <a:lnTo>
                  <a:pt x="5416" y="1388"/>
                </a:lnTo>
                <a:lnTo>
                  <a:pt x="5142" y="1388"/>
                </a:lnTo>
                <a:lnTo>
                  <a:pt x="5142" y="1185"/>
                </a:lnTo>
                <a:lnTo>
                  <a:pt x="5432" y="1185"/>
                </a:lnTo>
                <a:lnTo>
                  <a:pt x="5432" y="1118"/>
                </a:lnTo>
                <a:lnTo>
                  <a:pt x="5071" y="1118"/>
                </a:lnTo>
                <a:lnTo>
                  <a:pt x="5071" y="1764"/>
                </a:lnTo>
                <a:close/>
                <a:moveTo>
                  <a:pt x="5785" y="1764"/>
                </a:moveTo>
                <a:lnTo>
                  <a:pt x="5859" y="1764"/>
                </a:lnTo>
                <a:lnTo>
                  <a:pt x="5859" y="1510"/>
                </a:lnTo>
                <a:lnTo>
                  <a:pt x="6003" y="1510"/>
                </a:lnTo>
                <a:lnTo>
                  <a:pt x="6146" y="1764"/>
                </a:lnTo>
                <a:lnTo>
                  <a:pt x="6228" y="1764"/>
                </a:lnTo>
                <a:lnTo>
                  <a:pt x="6073" y="1496"/>
                </a:lnTo>
                <a:cubicBezTo>
                  <a:pt x="6146" y="1468"/>
                  <a:pt x="6194" y="1400"/>
                  <a:pt x="6194" y="1312"/>
                </a:cubicBezTo>
                <a:cubicBezTo>
                  <a:pt x="6194" y="1202"/>
                  <a:pt x="6107" y="1120"/>
                  <a:pt x="6003" y="1120"/>
                </a:cubicBezTo>
                <a:lnTo>
                  <a:pt x="5782" y="1120"/>
                </a:lnTo>
                <a:lnTo>
                  <a:pt x="5782" y="1764"/>
                </a:lnTo>
                <a:lnTo>
                  <a:pt x="5785" y="1764"/>
                </a:lnTo>
                <a:close/>
                <a:moveTo>
                  <a:pt x="5856" y="1188"/>
                </a:moveTo>
                <a:lnTo>
                  <a:pt x="6000" y="1188"/>
                </a:lnTo>
                <a:cubicBezTo>
                  <a:pt x="6070" y="1188"/>
                  <a:pt x="6124" y="1242"/>
                  <a:pt x="6124" y="1312"/>
                </a:cubicBezTo>
                <a:cubicBezTo>
                  <a:pt x="6124" y="1388"/>
                  <a:pt x="6070" y="1442"/>
                  <a:pt x="5997" y="1442"/>
                </a:cubicBezTo>
                <a:lnTo>
                  <a:pt x="5856" y="1442"/>
                </a:lnTo>
                <a:lnTo>
                  <a:pt x="5856" y="1188"/>
                </a:lnTo>
                <a:close/>
                <a:moveTo>
                  <a:pt x="6905" y="1442"/>
                </a:moveTo>
                <a:cubicBezTo>
                  <a:pt x="6905" y="1634"/>
                  <a:pt x="7054" y="1775"/>
                  <a:pt x="7240" y="1775"/>
                </a:cubicBezTo>
                <a:cubicBezTo>
                  <a:pt x="7427" y="1775"/>
                  <a:pt x="7576" y="1634"/>
                  <a:pt x="7576" y="1442"/>
                </a:cubicBezTo>
                <a:cubicBezTo>
                  <a:pt x="7573" y="1250"/>
                  <a:pt x="7424" y="1109"/>
                  <a:pt x="7240" y="1109"/>
                </a:cubicBezTo>
                <a:cubicBezTo>
                  <a:pt x="7054" y="1109"/>
                  <a:pt x="6905" y="1250"/>
                  <a:pt x="6905" y="1442"/>
                </a:cubicBezTo>
                <a:close/>
                <a:moveTo>
                  <a:pt x="6975" y="1442"/>
                </a:moveTo>
                <a:cubicBezTo>
                  <a:pt x="6975" y="1290"/>
                  <a:pt x="7088" y="1174"/>
                  <a:pt x="7240" y="1174"/>
                </a:cubicBezTo>
                <a:cubicBezTo>
                  <a:pt x="7393" y="1174"/>
                  <a:pt x="7503" y="1290"/>
                  <a:pt x="7503" y="1442"/>
                </a:cubicBezTo>
                <a:cubicBezTo>
                  <a:pt x="7503" y="1597"/>
                  <a:pt x="7390" y="1710"/>
                  <a:pt x="7240" y="1710"/>
                </a:cubicBezTo>
                <a:cubicBezTo>
                  <a:pt x="7088" y="1710"/>
                  <a:pt x="6975" y="1595"/>
                  <a:pt x="6975" y="1442"/>
                </a:cubicBezTo>
                <a:close/>
                <a:moveTo>
                  <a:pt x="7906" y="1541"/>
                </a:moveTo>
                <a:cubicBezTo>
                  <a:pt x="7906" y="1696"/>
                  <a:pt x="8008" y="1778"/>
                  <a:pt x="8146" y="1778"/>
                </a:cubicBezTo>
                <a:cubicBezTo>
                  <a:pt x="8285" y="1778"/>
                  <a:pt x="8386" y="1699"/>
                  <a:pt x="8386" y="1541"/>
                </a:cubicBezTo>
                <a:lnTo>
                  <a:pt x="8386" y="1123"/>
                </a:lnTo>
                <a:lnTo>
                  <a:pt x="8316" y="1123"/>
                </a:lnTo>
                <a:lnTo>
                  <a:pt x="8316" y="1535"/>
                </a:lnTo>
                <a:cubicBezTo>
                  <a:pt x="8316" y="1654"/>
                  <a:pt x="8248" y="1713"/>
                  <a:pt x="8146" y="1713"/>
                </a:cubicBezTo>
                <a:cubicBezTo>
                  <a:pt x="8045" y="1713"/>
                  <a:pt x="7977" y="1654"/>
                  <a:pt x="7977" y="1535"/>
                </a:cubicBezTo>
                <a:lnTo>
                  <a:pt x="7977" y="1123"/>
                </a:lnTo>
                <a:lnTo>
                  <a:pt x="7904" y="1123"/>
                </a:lnTo>
                <a:lnTo>
                  <a:pt x="7904" y="1541"/>
                </a:lnTo>
                <a:lnTo>
                  <a:pt x="7906" y="1541"/>
                </a:lnTo>
                <a:close/>
                <a:moveTo>
                  <a:pt x="8877" y="1764"/>
                </a:moveTo>
                <a:lnTo>
                  <a:pt x="8951" y="1764"/>
                </a:lnTo>
                <a:lnTo>
                  <a:pt x="8951" y="1188"/>
                </a:lnTo>
                <a:lnTo>
                  <a:pt x="9126" y="1188"/>
                </a:lnTo>
                <a:lnTo>
                  <a:pt x="9126" y="1120"/>
                </a:lnTo>
                <a:lnTo>
                  <a:pt x="8702" y="1120"/>
                </a:lnTo>
                <a:lnTo>
                  <a:pt x="8702" y="1188"/>
                </a:lnTo>
                <a:lnTo>
                  <a:pt x="8877" y="1188"/>
                </a:lnTo>
                <a:lnTo>
                  <a:pt x="8877" y="1764"/>
                </a:lnTo>
                <a:close/>
                <a:moveTo>
                  <a:pt x="9368" y="1442"/>
                </a:moveTo>
                <a:cubicBezTo>
                  <a:pt x="9368" y="1634"/>
                  <a:pt x="9518" y="1775"/>
                  <a:pt x="9704" y="1775"/>
                </a:cubicBezTo>
                <a:cubicBezTo>
                  <a:pt x="9803" y="1775"/>
                  <a:pt x="9890" y="1733"/>
                  <a:pt x="9952" y="1662"/>
                </a:cubicBezTo>
                <a:lnTo>
                  <a:pt x="9904" y="1617"/>
                </a:lnTo>
                <a:cubicBezTo>
                  <a:pt x="9856" y="1674"/>
                  <a:pt x="9786" y="1707"/>
                  <a:pt x="9704" y="1707"/>
                </a:cubicBezTo>
                <a:cubicBezTo>
                  <a:pt x="9552" y="1707"/>
                  <a:pt x="9442" y="1592"/>
                  <a:pt x="9442" y="1439"/>
                </a:cubicBezTo>
                <a:cubicBezTo>
                  <a:pt x="9442" y="1287"/>
                  <a:pt x="9555" y="1171"/>
                  <a:pt x="9704" y="1171"/>
                </a:cubicBezTo>
                <a:cubicBezTo>
                  <a:pt x="9786" y="1171"/>
                  <a:pt x="9854" y="1202"/>
                  <a:pt x="9902" y="1259"/>
                </a:cubicBezTo>
                <a:lnTo>
                  <a:pt x="9950" y="1214"/>
                </a:lnTo>
                <a:cubicBezTo>
                  <a:pt x="9890" y="1151"/>
                  <a:pt x="9803" y="1109"/>
                  <a:pt x="9704" y="1109"/>
                </a:cubicBezTo>
                <a:cubicBezTo>
                  <a:pt x="9518" y="1109"/>
                  <a:pt x="9368" y="1250"/>
                  <a:pt x="9368" y="1442"/>
                </a:cubicBezTo>
                <a:close/>
                <a:moveTo>
                  <a:pt x="10232" y="1442"/>
                </a:moveTo>
                <a:cubicBezTo>
                  <a:pt x="10232" y="1634"/>
                  <a:pt x="10381" y="1775"/>
                  <a:pt x="10568" y="1775"/>
                </a:cubicBezTo>
                <a:cubicBezTo>
                  <a:pt x="10754" y="1775"/>
                  <a:pt x="10903" y="1634"/>
                  <a:pt x="10903" y="1442"/>
                </a:cubicBezTo>
                <a:cubicBezTo>
                  <a:pt x="10903" y="1250"/>
                  <a:pt x="10754" y="1109"/>
                  <a:pt x="10568" y="1109"/>
                </a:cubicBezTo>
                <a:cubicBezTo>
                  <a:pt x="10381" y="1109"/>
                  <a:pt x="10232" y="1250"/>
                  <a:pt x="10232" y="1442"/>
                </a:cubicBezTo>
                <a:close/>
                <a:moveTo>
                  <a:pt x="10302" y="1442"/>
                </a:moveTo>
                <a:cubicBezTo>
                  <a:pt x="10302" y="1290"/>
                  <a:pt x="10416" y="1174"/>
                  <a:pt x="10568" y="1174"/>
                </a:cubicBezTo>
                <a:cubicBezTo>
                  <a:pt x="10721" y="1174"/>
                  <a:pt x="10830" y="1290"/>
                  <a:pt x="10830" y="1442"/>
                </a:cubicBezTo>
                <a:cubicBezTo>
                  <a:pt x="10830" y="1597"/>
                  <a:pt x="10721" y="1710"/>
                  <a:pt x="10568" y="1710"/>
                </a:cubicBezTo>
                <a:cubicBezTo>
                  <a:pt x="10416" y="1710"/>
                  <a:pt x="10302" y="1595"/>
                  <a:pt x="10302" y="1442"/>
                </a:cubicBezTo>
                <a:close/>
                <a:moveTo>
                  <a:pt x="11236" y="1764"/>
                </a:moveTo>
                <a:lnTo>
                  <a:pt x="11307" y="1764"/>
                </a:lnTo>
                <a:lnTo>
                  <a:pt x="11307" y="1264"/>
                </a:lnTo>
                <a:lnTo>
                  <a:pt x="11547" y="1657"/>
                </a:lnTo>
                <a:lnTo>
                  <a:pt x="11787" y="1264"/>
                </a:lnTo>
                <a:lnTo>
                  <a:pt x="11787" y="1767"/>
                </a:lnTo>
                <a:lnTo>
                  <a:pt x="11857" y="1767"/>
                </a:lnTo>
                <a:lnTo>
                  <a:pt x="11857" y="1123"/>
                </a:lnTo>
                <a:lnTo>
                  <a:pt x="11792" y="1123"/>
                </a:lnTo>
                <a:lnTo>
                  <a:pt x="11547" y="1532"/>
                </a:lnTo>
                <a:lnTo>
                  <a:pt x="11301" y="1123"/>
                </a:lnTo>
                <a:lnTo>
                  <a:pt x="11234" y="1123"/>
                </a:lnTo>
                <a:lnTo>
                  <a:pt x="11234" y="1764"/>
                </a:lnTo>
                <a:lnTo>
                  <a:pt x="11236" y="1764"/>
                </a:lnTo>
                <a:close/>
                <a:moveTo>
                  <a:pt x="12238" y="1764"/>
                </a:moveTo>
                <a:lnTo>
                  <a:pt x="12608" y="1764"/>
                </a:lnTo>
                <a:lnTo>
                  <a:pt x="12608" y="1696"/>
                </a:lnTo>
                <a:lnTo>
                  <a:pt x="12309" y="1696"/>
                </a:lnTo>
                <a:lnTo>
                  <a:pt x="12309" y="1456"/>
                </a:lnTo>
                <a:lnTo>
                  <a:pt x="12583" y="1456"/>
                </a:lnTo>
                <a:lnTo>
                  <a:pt x="12583" y="1388"/>
                </a:lnTo>
                <a:lnTo>
                  <a:pt x="12309" y="1388"/>
                </a:lnTo>
                <a:lnTo>
                  <a:pt x="12309" y="1185"/>
                </a:lnTo>
                <a:lnTo>
                  <a:pt x="12600" y="1185"/>
                </a:lnTo>
                <a:lnTo>
                  <a:pt x="12600" y="1118"/>
                </a:lnTo>
                <a:lnTo>
                  <a:pt x="12238" y="1118"/>
                </a:lnTo>
                <a:lnTo>
                  <a:pt x="12238" y="1764"/>
                </a:lnTo>
                <a:close/>
                <a:moveTo>
                  <a:pt x="12904" y="1623"/>
                </a:moveTo>
                <a:cubicBezTo>
                  <a:pt x="12941" y="1724"/>
                  <a:pt x="13026" y="1778"/>
                  <a:pt x="13127" y="1778"/>
                </a:cubicBezTo>
                <a:cubicBezTo>
                  <a:pt x="13260" y="1778"/>
                  <a:pt x="13330" y="1702"/>
                  <a:pt x="13330" y="1603"/>
                </a:cubicBezTo>
                <a:cubicBezTo>
                  <a:pt x="13330" y="1493"/>
                  <a:pt x="13268" y="1451"/>
                  <a:pt x="13150" y="1397"/>
                </a:cubicBezTo>
                <a:cubicBezTo>
                  <a:pt x="13074" y="1363"/>
                  <a:pt x="13017" y="1338"/>
                  <a:pt x="13017" y="1273"/>
                </a:cubicBezTo>
                <a:cubicBezTo>
                  <a:pt x="13017" y="1216"/>
                  <a:pt x="13068" y="1177"/>
                  <a:pt x="13127" y="1177"/>
                </a:cubicBezTo>
                <a:cubicBezTo>
                  <a:pt x="13186" y="1177"/>
                  <a:pt x="13220" y="1205"/>
                  <a:pt x="13243" y="1250"/>
                </a:cubicBezTo>
                <a:lnTo>
                  <a:pt x="13302" y="1216"/>
                </a:lnTo>
                <a:cubicBezTo>
                  <a:pt x="13268" y="1151"/>
                  <a:pt x="13212" y="1112"/>
                  <a:pt x="13127" y="1112"/>
                </a:cubicBezTo>
                <a:cubicBezTo>
                  <a:pt x="13023" y="1112"/>
                  <a:pt x="12947" y="1182"/>
                  <a:pt x="12947" y="1276"/>
                </a:cubicBezTo>
                <a:cubicBezTo>
                  <a:pt x="12947" y="1377"/>
                  <a:pt x="13020" y="1417"/>
                  <a:pt x="13116" y="1462"/>
                </a:cubicBezTo>
                <a:cubicBezTo>
                  <a:pt x="13206" y="1501"/>
                  <a:pt x="13257" y="1530"/>
                  <a:pt x="13257" y="1606"/>
                </a:cubicBezTo>
                <a:cubicBezTo>
                  <a:pt x="13257" y="1668"/>
                  <a:pt x="13215" y="1716"/>
                  <a:pt x="13127" y="1716"/>
                </a:cubicBezTo>
                <a:cubicBezTo>
                  <a:pt x="13057" y="1716"/>
                  <a:pt x="12995" y="1676"/>
                  <a:pt x="12966" y="1600"/>
                </a:cubicBezTo>
                <a:lnTo>
                  <a:pt x="12904" y="1623"/>
                </a:lnTo>
                <a:close/>
                <a:moveTo>
                  <a:pt x="13438" y="1724"/>
                </a:moveTo>
                <a:cubicBezTo>
                  <a:pt x="13438" y="1750"/>
                  <a:pt x="13460" y="1769"/>
                  <a:pt x="13483" y="1769"/>
                </a:cubicBezTo>
                <a:cubicBezTo>
                  <a:pt x="13508" y="1769"/>
                  <a:pt x="13528" y="1750"/>
                  <a:pt x="13528" y="1724"/>
                </a:cubicBezTo>
                <a:cubicBezTo>
                  <a:pt x="13528" y="1699"/>
                  <a:pt x="13505" y="1679"/>
                  <a:pt x="13483" y="1679"/>
                </a:cubicBezTo>
                <a:cubicBezTo>
                  <a:pt x="13457" y="1679"/>
                  <a:pt x="13438" y="1699"/>
                  <a:pt x="13438" y="1724"/>
                </a:cubicBezTo>
                <a:close/>
              </a:path>
            </a:pathLst>
          </a:custGeom>
          <a:solidFill>
            <a:srgbClr val="FFFFFF"/>
          </a:solidFill>
          <a:ln>
            <a:noFill/>
          </a:ln>
          <a:effectLst/>
        </p:spPr>
        <p:txBody>
          <a:bodyPr wrap="none" anchor="ctr"/>
          <a:lstStyle/>
          <a:p>
            <a:endParaRPr lang="en-US" sz="2400"/>
          </a:p>
        </p:txBody>
      </p:sp>
      <p:pic>
        <p:nvPicPr>
          <p:cNvPr id="19" name="Picture 18">
            <a:extLst>
              <a:ext uri="{FF2B5EF4-FFF2-40B4-BE49-F238E27FC236}">
                <a16:creationId xmlns:a16="http://schemas.microsoft.com/office/drawing/2014/main" id="{3B722D19-55FF-1C4E-825C-7129D0AEF300}"/>
              </a:ext>
            </a:extLst>
          </p:cNvPr>
          <p:cNvPicPr>
            <a:picLocks noChangeAspect="1"/>
          </p:cNvPicPr>
          <p:nvPr userDrawn="1"/>
        </p:nvPicPr>
        <p:blipFill>
          <a:blip r:embed="rId3"/>
          <a:stretch>
            <a:fillRect/>
          </a:stretch>
        </p:blipFill>
        <p:spPr>
          <a:xfrm>
            <a:off x="0" y="6671353"/>
            <a:ext cx="12216384" cy="190880"/>
          </a:xfrm>
          <a:prstGeom prst="rect">
            <a:avLst/>
          </a:prstGeom>
        </p:spPr>
      </p:pic>
      <p:grpSp>
        <p:nvGrpSpPr>
          <p:cNvPr id="20" name="Group 19">
            <a:extLst>
              <a:ext uri="{FF2B5EF4-FFF2-40B4-BE49-F238E27FC236}">
                <a16:creationId xmlns:a16="http://schemas.microsoft.com/office/drawing/2014/main" id="{738DC841-CD8B-B347-B1D2-8F918AE31545}"/>
              </a:ext>
            </a:extLst>
          </p:cNvPr>
          <p:cNvGrpSpPr/>
          <p:nvPr userDrawn="1"/>
        </p:nvGrpSpPr>
        <p:grpSpPr>
          <a:xfrm>
            <a:off x="4422074" y="973917"/>
            <a:ext cx="3345789" cy="3601167"/>
            <a:chOff x="3210899" y="572254"/>
            <a:chExt cx="2509342" cy="2700875"/>
          </a:xfrm>
        </p:grpSpPr>
        <p:sp>
          <p:nvSpPr>
            <p:cNvPr id="21" name="Freeform 2">
              <a:extLst>
                <a:ext uri="{FF2B5EF4-FFF2-40B4-BE49-F238E27FC236}">
                  <a16:creationId xmlns:a16="http://schemas.microsoft.com/office/drawing/2014/main" id="{FE5E5E2F-DB31-B944-9350-23C6CEE09BF8}"/>
                </a:ext>
              </a:extLst>
            </p:cNvPr>
            <p:cNvSpPr>
              <a:spLocks noChangeArrowheads="1"/>
            </p:cNvSpPr>
            <p:nvPr userDrawn="1"/>
          </p:nvSpPr>
          <p:spPr bwMode="auto">
            <a:xfrm>
              <a:off x="3210899" y="1984826"/>
              <a:ext cx="2509342" cy="1288303"/>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2400"/>
            </a:p>
          </p:txBody>
        </p:sp>
        <p:sp>
          <p:nvSpPr>
            <p:cNvPr id="22" name="Freeform 3">
              <a:extLst>
                <a:ext uri="{FF2B5EF4-FFF2-40B4-BE49-F238E27FC236}">
                  <a16:creationId xmlns:a16="http://schemas.microsoft.com/office/drawing/2014/main" id="{4A28BD69-4F32-404F-8198-02CB0BDBE7BE}"/>
                </a:ext>
              </a:extLst>
            </p:cNvPr>
            <p:cNvSpPr>
              <a:spLocks noChangeArrowheads="1"/>
            </p:cNvSpPr>
            <p:nvPr userDrawn="1"/>
          </p:nvSpPr>
          <p:spPr bwMode="auto">
            <a:xfrm>
              <a:off x="5014524" y="1186763"/>
              <a:ext cx="303264" cy="411573"/>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23" name="Freeform 4">
              <a:extLst>
                <a:ext uri="{FF2B5EF4-FFF2-40B4-BE49-F238E27FC236}">
                  <a16:creationId xmlns:a16="http://schemas.microsoft.com/office/drawing/2014/main" id="{20104782-7E8F-7D4D-A4BC-1479D1DB95E9}"/>
                </a:ext>
              </a:extLst>
            </p:cNvPr>
            <p:cNvSpPr>
              <a:spLocks noChangeArrowheads="1"/>
            </p:cNvSpPr>
            <p:nvPr userDrawn="1"/>
          </p:nvSpPr>
          <p:spPr bwMode="auto">
            <a:xfrm>
              <a:off x="4102451" y="691963"/>
              <a:ext cx="304404" cy="319225"/>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rgbClr val="FEC526"/>
            </a:solidFill>
            <a:ln w="9525" cap="flat">
              <a:noFill/>
              <a:bevel/>
              <a:headEnd/>
              <a:tailEnd/>
            </a:ln>
            <a:effectLst/>
          </p:spPr>
          <p:txBody>
            <a:bodyPr wrap="none" anchor="ctr"/>
            <a:lstStyle/>
            <a:p>
              <a:endParaRPr lang="en-US" sz="2400"/>
            </a:p>
          </p:txBody>
        </p:sp>
        <p:sp>
          <p:nvSpPr>
            <p:cNvPr id="24" name="Freeform 5">
              <a:extLst>
                <a:ext uri="{FF2B5EF4-FFF2-40B4-BE49-F238E27FC236}">
                  <a16:creationId xmlns:a16="http://schemas.microsoft.com/office/drawing/2014/main" id="{1C6F77C6-854D-8D4F-9567-C2C26F1FBDEF}"/>
                </a:ext>
              </a:extLst>
            </p:cNvPr>
            <p:cNvSpPr>
              <a:spLocks noChangeArrowheads="1"/>
            </p:cNvSpPr>
            <p:nvPr userDrawn="1"/>
          </p:nvSpPr>
          <p:spPr bwMode="auto">
            <a:xfrm>
              <a:off x="3647554" y="631539"/>
              <a:ext cx="1214198" cy="763861"/>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5" name="Freeform 6">
              <a:extLst>
                <a:ext uri="{FF2B5EF4-FFF2-40B4-BE49-F238E27FC236}">
                  <a16:creationId xmlns:a16="http://schemas.microsoft.com/office/drawing/2014/main" id="{0694E526-2146-484A-991F-A171FECDFAFC}"/>
                </a:ext>
              </a:extLst>
            </p:cNvPr>
            <p:cNvSpPr>
              <a:spLocks noChangeArrowheads="1"/>
            </p:cNvSpPr>
            <p:nvPr userDrawn="1"/>
          </p:nvSpPr>
          <p:spPr bwMode="auto">
            <a:xfrm>
              <a:off x="3647554" y="572254"/>
              <a:ext cx="1670235" cy="957676"/>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11" name="Footer Placeholder 4">
            <a:extLst>
              <a:ext uri="{FF2B5EF4-FFF2-40B4-BE49-F238E27FC236}">
                <a16:creationId xmlns:a16="http://schemas.microsoft.com/office/drawing/2014/main" id="{DFA0EB7F-9F34-7845-9666-2F6FA3FFDC63}"/>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Tree>
    <p:extLst>
      <p:ext uri="{BB962C8B-B14F-4D97-AF65-F5344CB8AC3E}">
        <p14:creationId xmlns:p14="http://schemas.microsoft.com/office/powerpoint/2010/main" val="225643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Grey_Bar+Logo Only">
    <p:bg>
      <p:bgPr>
        <a:blipFill>
          <a:blip r:embed="rId2"/>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C07800-9BD3-6E48-91A7-D7DD520D16CF}"/>
              </a:ext>
            </a:extLst>
          </p:cNvPr>
          <p:cNvPicPr>
            <a:picLocks noChangeAspect="1"/>
          </p:cNvPicPr>
          <p:nvPr userDrawn="1"/>
        </p:nvPicPr>
        <p:blipFill>
          <a:blip r:embed="rId3"/>
          <a:stretch>
            <a:fillRect/>
          </a:stretch>
        </p:blipFill>
        <p:spPr>
          <a:xfrm>
            <a:off x="0" y="6671353"/>
            <a:ext cx="12216384" cy="190880"/>
          </a:xfrm>
          <a:prstGeom prst="rect">
            <a:avLst/>
          </a:prstGeom>
        </p:spPr>
      </p:pic>
      <p:grpSp>
        <p:nvGrpSpPr>
          <p:cNvPr id="11" name="Group 10">
            <a:extLst>
              <a:ext uri="{FF2B5EF4-FFF2-40B4-BE49-F238E27FC236}">
                <a16:creationId xmlns:a16="http://schemas.microsoft.com/office/drawing/2014/main" id="{0D11AE0E-38B3-914E-B516-2D51FAF88863}"/>
              </a:ext>
            </a:extLst>
          </p:cNvPr>
          <p:cNvGrpSpPr>
            <a:grpSpLocks noChangeAspect="1"/>
          </p:cNvGrpSpPr>
          <p:nvPr userDrawn="1"/>
        </p:nvGrpSpPr>
        <p:grpSpPr>
          <a:xfrm>
            <a:off x="11338560" y="5852161"/>
            <a:ext cx="609600" cy="656129"/>
            <a:chOff x="1985964" y="-549208"/>
            <a:chExt cx="3494087" cy="3760787"/>
          </a:xfrm>
        </p:grpSpPr>
        <p:sp>
          <p:nvSpPr>
            <p:cNvPr id="12" name="Freeform 2">
              <a:extLst>
                <a:ext uri="{FF2B5EF4-FFF2-40B4-BE49-F238E27FC236}">
                  <a16:creationId xmlns:a16="http://schemas.microsoft.com/office/drawing/2014/main" id="{7D0DB0BC-E3AC-B943-8BEA-8BAFB0E3678D}"/>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2400"/>
            </a:p>
          </p:txBody>
        </p:sp>
        <p:sp>
          <p:nvSpPr>
            <p:cNvPr id="13" name="Freeform 3">
              <a:extLst>
                <a:ext uri="{FF2B5EF4-FFF2-40B4-BE49-F238E27FC236}">
                  <a16:creationId xmlns:a16="http://schemas.microsoft.com/office/drawing/2014/main" id="{6E0BBCFF-9FCF-8240-ACF4-7ECBB3509094}"/>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5" name="Freeform 4">
              <a:extLst>
                <a:ext uri="{FF2B5EF4-FFF2-40B4-BE49-F238E27FC236}">
                  <a16:creationId xmlns:a16="http://schemas.microsoft.com/office/drawing/2014/main" id="{E9DAEACB-3F1F-684C-AA74-13385B2A1B68}"/>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16" name="Freeform 5">
              <a:extLst>
                <a:ext uri="{FF2B5EF4-FFF2-40B4-BE49-F238E27FC236}">
                  <a16:creationId xmlns:a16="http://schemas.microsoft.com/office/drawing/2014/main" id="{DDECB24A-C89B-EE45-8040-0C468CE1A034}"/>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17" name="Freeform 6">
              <a:extLst>
                <a:ext uri="{FF2B5EF4-FFF2-40B4-BE49-F238E27FC236}">
                  <a16:creationId xmlns:a16="http://schemas.microsoft.com/office/drawing/2014/main" id="{42BB868B-BF69-9340-896C-0AE54780B91C}"/>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18" name="Footer Placeholder 4">
            <a:extLst>
              <a:ext uri="{FF2B5EF4-FFF2-40B4-BE49-F238E27FC236}">
                <a16:creationId xmlns:a16="http://schemas.microsoft.com/office/drawing/2014/main" id="{D6138BDF-A743-DA4A-93DB-5A483F86809C}"/>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21" name="Slide Number Placeholder 5">
            <a:extLst>
              <a:ext uri="{FF2B5EF4-FFF2-40B4-BE49-F238E27FC236}">
                <a16:creationId xmlns:a16="http://schemas.microsoft.com/office/drawing/2014/main" id="{91E39491-EEBA-AB4B-8F53-8BFF3B56FF33}"/>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174818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uly Blank">
    <p:spTree>
      <p:nvGrpSpPr>
        <p:cNvPr id="1" name=""/>
        <p:cNvGrpSpPr/>
        <p:nvPr/>
      </p:nvGrpSpPr>
      <p:grpSpPr>
        <a:xfrm>
          <a:off x="0" y="0"/>
          <a:ext cx="0" cy="0"/>
          <a:chOff x="0" y="0"/>
          <a:chExt cx="0" cy="0"/>
        </a:xfrm>
      </p:grpSpPr>
      <p:sp>
        <p:nvSpPr>
          <p:cNvPr id="20" name="Footer Placeholder 4">
            <a:extLst>
              <a:ext uri="{FF2B5EF4-FFF2-40B4-BE49-F238E27FC236}">
                <a16:creationId xmlns:a16="http://schemas.microsoft.com/office/drawing/2014/main" id="{7B7F4E37-352C-8343-8A67-28E400F7490F}"/>
              </a:ext>
            </a:extLst>
          </p:cNvPr>
          <p:cNvSpPr>
            <a:spLocks noGrp="1"/>
          </p:cNvSpPr>
          <p:nvPr>
            <p:ph type="ftr" sz="quarter" idx="3"/>
          </p:nvPr>
        </p:nvSpPr>
        <p:spPr>
          <a:xfrm>
            <a:off x="3095424" y="658368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4" name="Slide Number Placeholder 5">
            <a:extLst>
              <a:ext uri="{FF2B5EF4-FFF2-40B4-BE49-F238E27FC236}">
                <a16:creationId xmlns:a16="http://schemas.microsoft.com/office/drawing/2014/main" id="{F95F92D4-BD74-D849-9FF4-1529003E4B58}"/>
              </a:ext>
            </a:extLst>
          </p:cNvPr>
          <p:cNvSpPr>
            <a:spLocks noGrp="1"/>
          </p:cNvSpPr>
          <p:nvPr>
            <p:ph type="sldNum" sz="quarter" idx="4"/>
          </p:nvPr>
        </p:nvSpPr>
        <p:spPr>
          <a:xfrm>
            <a:off x="91440" y="658368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307526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Spl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51B1BC-DF51-E847-A900-2B7731BC56FB}"/>
              </a:ext>
            </a:extLst>
          </p:cNvPr>
          <p:cNvSpPr/>
          <p:nvPr userDrawn="1"/>
        </p:nvSpPr>
        <p:spPr>
          <a:xfrm flipH="1">
            <a:off x="2379891" y="-10160"/>
            <a:ext cx="9812109" cy="6868160"/>
          </a:xfrm>
          <a:prstGeom prst="rect">
            <a:avLst/>
          </a:prstGeom>
          <a:solidFill>
            <a:srgbClr val="FFFFFF"/>
          </a:solidFill>
          <a:ln>
            <a:noFill/>
          </a:ln>
          <a:effectLst/>
        </p:spPr>
        <p:style>
          <a:lnRef idx="3">
            <a:schemeClr val="lt1"/>
          </a:lnRef>
          <a:fillRef idx="1">
            <a:schemeClr val="dk1"/>
          </a:fillRef>
          <a:effectRef idx="1">
            <a:schemeClr val="dk1"/>
          </a:effectRef>
          <a:fontRef idx="minor">
            <a:schemeClr val="lt1"/>
          </a:fontRef>
        </p:style>
        <p:txBody>
          <a:bodyPr rtlCol="0" anchor="b"/>
          <a:lstStyle/>
          <a:p>
            <a:pPr algn="ctr"/>
            <a:endParaRPr lang="en-US" sz="1067"/>
          </a:p>
        </p:txBody>
      </p:sp>
      <p:sp>
        <p:nvSpPr>
          <p:cNvPr id="2" name="Title 1"/>
          <p:cNvSpPr>
            <a:spLocks noGrp="1"/>
          </p:cNvSpPr>
          <p:nvPr>
            <p:ph type="title"/>
          </p:nvPr>
        </p:nvSpPr>
        <p:spPr>
          <a:xfrm>
            <a:off x="3006950" y="2474076"/>
            <a:ext cx="8828665" cy="1143000"/>
          </a:xfrm>
          <a:prstGeom prst="rect">
            <a:avLst/>
          </a:prstGeom>
        </p:spPr>
        <p:txBody>
          <a:bodyPr anchor="b">
            <a:normAutofit/>
          </a:bodyPr>
          <a:lstStyle>
            <a:lvl1pPr algn="l">
              <a:defRPr sz="4267"/>
            </a:lvl1pPr>
          </a:lstStyle>
          <a:p>
            <a:r>
              <a:rPr lang="en-US"/>
              <a:t>Click to edit Master title style</a:t>
            </a:r>
          </a:p>
        </p:txBody>
      </p:sp>
      <p:sp>
        <p:nvSpPr>
          <p:cNvPr id="3" name="Content Placeholder 2"/>
          <p:cNvSpPr>
            <a:spLocks noGrp="1"/>
          </p:cNvSpPr>
          <p:nvPr>
            <p:ph idx="1" hasCustomPrompt="1"/>
          </p:nvPr>
        </p:nvSpPr>
        <p:spPr>
          <a:xfrm>
            <a:off x="3006951" y="3636499"/>
            <a:ext cx="3089051" cy="743759"/>
          </a:xfrm>
          <a:prstGeom prst="rect">
            <a:avLst/>
          </a:prstGeom>
        </p:spPr>
        <p:txBody>
          <a:bodyPr anchor="t">
            <a:normAutofit/>
          </a:bodyPr>
          <a:lstStyle>
            <a:lvl1pPr marL="0" indent="0">
              <a:buNone/>
              <a:defRPr sz="2667">
                <a:solidFill>
                  <a:schemeClr val="accent6"/>
                </a:solidFill>
              </a:defRPr>
            </a:lvl1pPr>
          </a:lstStyle>
          <a:p>
            <a:pPr lvl="0"/>
            <a:r>
              <a:rPr lang="en-US"/>
              <a:t>Date, 2019</a:t>
            </a:r>
          </a:p>
        </p:txBody>
      </p:sp>
      <p:sp>
        <p:nvSpPr>
          <p:cNvPr id="14" name="Footer Placeholder 4">
            <a:extLst>
              <a:ext uri="{FF2B5EF4-FFF2-40B4-BE49-F238E27FC236}">
                <a16:creationId xmlns:a16="http://schemas.microsoft.com/office/drawing/2014/main" id="{4794296F-BA48-9648-A717-F68F7F41591E}"/>
              </a:ext>
            </a:extLst>
          </p:cNvPr>
          <p:cNvSpPr txBox="1">
            <a:spLocks/>
          </p:cNvSpPr>
          <p:nvPr userDrawn="1"/>
        </p:nvSpPr>
        <p:spPr>
          <a:xfrm>
            <a:off x="3888496" y="6583680"/>
            <a:ext cx="6001152" cy="365125"/>
          </a:xfrm>
          <a:prstGeom prst="rect">
            <a:avLst/>
          </a:prstGeom>
        </p:spPr>
        <p:txBody>
          <a:bodyPr/>
          <a:lstStyle>
            <a:defPPr>
              <a:defRPr lang="en-US"/>
            </a:defPPr>
            <a:lvl1pPr marL="0" algn="ctr" defTabSz="457200" rtl="0" eaLnBrk="1" latinLnBrk="0" hangingPunct="1">
              <a:defRPr lang="en-US" sz="525" i="0" kern="1200" smtClean="0">
                <a:solidFill>
                  <a:schemeClr val="bg1">
                    <a:lumMod val="5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Trella Health. All rights reserved. Confidential and proprietary. Not for distribution except to authorized persons.</a:t>
            </a:r>
          </a:p>
        </p:txBody>
      </p:sp>
      <p:grpSp>
        <p:nvGrpSpPr>
          <p:cNvPr id="4" name="Group 3">
            <a:extLst>
              <a:ext uri="{FF2B5EF4-FFF2-40B4-BE49-F238E27FC236}">
                <a16:creationId xmlns:a16="http://schemas.microsoft.com/office/drawing/2014/main" id="{8A40A2C4-7ADF-3D4F-9CE4-89FB8E5C23DF}"/>
              </a:ext>
            </a:extLst>
          </p:cNvPr>
          <p:cNvGrpSpPr>
            <a:grpSpLocks noChangeAspect="1"/>
          </p:cNvGrpSpPr>
          <p:nvPr userDrawn="1"/>
        </p:nvGrpSpPr>
        <p:grpSpPr>
          <a:xfrm>
            <a:off x="332506" y="2372715"/>
            <a:ext cx="1739772" cy="1828800"/>
            <a:chOff x="2619375" y="1233488"/>
            <a:chExt cx="4870450" cy="5119687"/>
          </a:xfrm>
        </p:grpSpPr>
        <p:sp>
          <p:nvSpPr>
            <p:cNvPr id="15" name="Freeform 1">
              <a:extLst>
                <a:ext uri="{FF2B5EF4-FFF2-40B4-BE49-F238E27FC236}">
                  <a16:creationId xmlns:a16="http://schemas.microsoft.com/office/drawing/2014/main" id="{2BBFDBBC-D7FF-4748-910D-1238D3D86900}"/>
                </a:ext>
              </a:extLst>
            </p:cNvPr>
            <p:cNvSpPr>
              <a:spLocks noChangeArrowheads="1"/>
            </p:cNvSpPr>
            <p:nvPr userDrawn="1"/>
          </p:nvSpPr>
          <p:spPr bwMode="auto">
            <a:xfrm>
              <a:off x="2619375" y="5713413"/>
              <a:ext cx="4870450" cy="639762"/>
            </a:xfrm>
            <a:custGeom>
              <a:avLst/>
              <a:gdLst>
                <a:gd name="T0" fmla="*/ 1642 w 13529"/>
                <a:gd name="T1" fmla="*/ 104 h 1779"/>
                <a:gd name="T2" fmla="*/ 1245 w 13529"/>
                <a:gd name="T3" fmla="*/ 511 h 1779"/>
                <a:gd name="T4" fmla="*/ 2554 w 13529"/>
                <a:gd name="T5" fmla="*/ 660 h 1779"/>
                <a:gd name="T6" fmla="*/ 2001 w 13529"/>
                <a:gd name="T7" fmla="*/ 658 h 1779"/>
                <a:gd name="T8" fmla="*/ 3550 w 13529"/>
                <a:gd name="T9" fmla="*/ 658 h 1779"/>
                <a:gd name="T10" fmla="*/ 3124 w 13529"/>
                <a:gd name="T11" fmla="*/ 432 h 1779"/>
                <a:gd name="T12" fmla="*/ 4163 w 13529"/>
                <a:gd name="T13" fmla="*/ 390 h 1779"/>
                <a:gd name="T14" fmla="*/ 4092 w 13529"/>
                <a:gd name="T15" fmla="*/ 79 h 1779"/>
                <a:gd name="T16" fmla="*/ 4809 w 13529"/>
                <a:gd name="T17" fmla="*/ 82 h 1779"/>
                <a:gd name="T18" fmla="*/ 5303 w 13529"/>
                <a:gd name="T19" fmla="*/ 658 h 1779"/>
                <a:gd name="T20" fmla="*/ 5373 w 13529"/>
                <a:gd name="T21" fmla="*/ 282 h 1779"/>
                <a:gd name="T22" fmla="*/ 6017 w 13529"/>
                <a:gd name="T23" fmla="*/ 658 h 1779"/>
                <a:gd name="T24" fmla="*/ 6426 w 13529"/>
                <a:gd name="T25" fmla="*/ 206 h 1779"/>
                <a:gd name="T26" fmla="*/ 6355 w 13529"/>
                <a:gd name="T27" fmla="*/ 203 h 1779"/>
                <a:gd name="T28" fmla="*/ 7720 w 13529"/>
                <a:gd name="T29" fmla="*/ 305 h 1779"/>
                <a:gd name="T30" fmla="*/ 7475 w 13529"/>
                <a:gd name="T31" fmla="*/ 68 h 1779"/>
                <a:gd name="T32" fmla="*/ 8141 w 13529"/>
                <a:gd name="T33" fmla="*/ 404 h 1779"/>
                <a:gd name="T34" fmla="*/ 8064 w 13529"/>
                <a:gd name="T35" fmla="*/ 14 h 1779"/>
                <a:gd name="T36" fmla="*/ 8141 w 13529"/>
                <a:gd name="T37" fmla="*/ 333 h 1779"/>
                <a:gd name="T38" fmla="*/ 8863 w 13529"/>
                <a:gd name="T39" fmla="*/ 336 h 1779"/>
                <a:gd name="T40" fmla="*/ 10110 w 13529"/>
                <a:gd name="T41" fmla="*/ 161 h 1779"/>
                <a:gd name="T42" fmla="*/ 10085 w 13529"/>
                <a:gd name="T43" fmla="*/ 14 h 1779"/>
                <a:gd name="T44" fmla="*/ 11177 w 13529"/>
                <a:gd name="T45" fmla="*/ 82 h 1779"/>
                <a:gd name="T46" fmla="*/ 11496 w 13529"/>
                <a:gd name="T47" fmla="*/ 658 h 1779"/>
                <a:gd name="T48" fmla="*/ 11928 w 13529"/>
                <a:gd name="T49" fmla="*/ 14 h 1779"/>
                <a:gd name="T50" fmla="*/ 12190 w 13529"/>
                <a:gd name="T51" fmla="*/ 663 h 1779"/>
                <a:gd name="T52" fmla="*/ 432 w 13529"/>
                <a:gd name="T53" fmla="*/ 1456 h 1779"/>
                <a:gd name="T54" fmla="*/ 73 w 13529"/>
                <a:gd name="T55" fmla="*/ 1120 h 1779"/>
                <a:gd name="T56" fmla="*/ 948 w 13529"/>
                <a:gd name="T57" fmla="*/ 1456 h 1779"/>
                <a:gd name="T58" fmla="*/ 875 w 13529"/>
                <a:gd name="T59" fmla="*/ 1118 h 1779"/>
                <a:gd name="T60" fmla="*/ 2057 w 13529"/>
                <a:gd name="T61" fmla="*/ 1764 h 1779"/>
                <a:gd name="T62" fmla="*/ 1959 w 13529"/>
                <a:gd name="T63" fmla="*/ 1541 h 1779"/>
                <a:gd name="T64" fmla="*/ 2455 w 13529"/>
                <a:gd name="T65" fmla="*/ 1120 h 1779"/>
                <a:gd name="T66" fmla="*/ 2997 w 13529"/>
                <a:gd name="T67" fmla="*/ 1120 h 1779"/>
                <a:gd name="T68" fmla="*/ 4168 w 13529"/>
                <a:gd name="T69" fmla="*/ 1456 h 1779"/>
                <a:gd name="T70" fmla="*/ 3810 w 13529"/>
                <a:gd name="T71" fmla="*/ 1120 h 1779"/>
                <a:gd name="T72" fmla="*/ 4620 w 13529"/>
                <a:gd name="T73" fmla="*/ 1120 h 1779"/>
                <a:gd name="T74" fmla="*/ 5416 w 13529"/>
                <a:gd name="T75" fmla="*/ 1456 h 1779"/>
                <a:gd name="T76" fmla="*/ 5071 w 13529"/>
                <a:gd name="T77" fmla="*/ 1764 h 1779"/>
                <a:gd name="T78" fmla="*/ 6073 w 13529"/>
                <a:gd name="T79" fmla="*/ 1496 h 1779"/>
                <a:gd name="T80" fmla="*/ 6000 w 13529"/>
                <a:gd name="T81" fmla="*/ 1188 h 1779"/>
                <a:gd name="T82" fmla="*/ 7576 w 13529"/>
                <a:gd name="T83" fmla="*/ 1442 h 1779"/>
                <a:gd name="T84" fmla="*/ 6975 w 13529"/>
                <a:gd name="T85" fmla="*/ 1442 h 1779"/>
                <a:gd name="T86" fmla="*/ 8146 w 13529"/>
                <a:gd name="T87" fmla="*/ 1713 h 1779"/>
                <a:gd name="T88" fmla="*/ 8951 w 13529"/>
                <a:gd name="T89" fmla="*/ 1764 h 1779"/>
                <a:gd name="T90" fmla="*/ 8877 w 13529"/>
                <a:gd name="T91" fmla="*/ 1764 h 1779"/>
                <a:gd name="T92" fmla="*/ 9704 w 13529"/>
                <a:gd name="T93" fmla="*/ 1171 h 1779"/>
                <a:gd name="T94" fmla="*/ 10903 w 13529"/>
                <a:gd name="T95" fmla="*/ 1442 h 1779"/>
                <a:gd name="T96" fmla="*/ 10302 w 13529"/>
                <a:gd name="T97" fmla="*/ 1442 h 1779"/>
                <a:gd name="T98" fmla="*/ 11857 w 13529"/>
                <a:gd name="T99" fmla="*/ 1767 h 1779"/>
                <a:gd name="T100" fmla="*/ 11236 w 13529"/>
                <a:gd name="T101" fmla="*/ 1764 h 1779"/>
                <a:gd name="T102" fmla="*/ 12583 w 13529"/>
                <a:gd name="T103" fmla="*/ 1388 h 1779"/>
                <a:gd name="T104" fmla="*/ 12904 w 13529"/>
                <a:gd name="T105" fmla="*/ 1623 h 1779"/>
                <a:gd name="T106" fmla="*/ 13302 w 13529"/>
                <a:gd name="T107" fmla="*/ 1216 h 1779"/>
                <a:gd name="T108" fmla="*/ 12904 w 13529"/>
                <a:gd name="T109" fmla="*/ 1623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29" h="1779">
                  <a:moveTo>
                    <a:pt x="1307" y="488"/>
                  </a:moveTo>
                  <a:cubicBezTo>
                    <a:pt x="1335" y="564"/>
                    <a:pt x="1397" y="604"/>
                    <a:pt x="1468" y="604"/>
                  </a:cubicBezTo>
                  <a:cubicBezTo>
                    <a:pt x="1555" y="604"/>
                    <a:pt x="1597" y="556"/>
                    <a:pt x="1597" y="494"/>
                  </a:cubicBezTo>
                  <a:cubicBezTo>
                    <a:pt x="1597" y="418"/>
                    <a:pt x="1544" y="392"/>
                    <a:pt x="1456" y="350"/>
                  </a:cubicBezTo>
                  <a:cubicBezTo>
                    <a:pt x="1357" y="305"/>
                    <a:pt x="1287" y="265"/>
                    <a:pt x="1287" y="164"/>
                  </a:cubicBezTo>
                  <a:cubicBezTo>
                    <a:pt x="1287" y="68"/>
                    <a:pt x="1363" y="0"/>
                    <a:pt x="1468" y="0"/>
                  </a:cubicBezTo>
                  <a:cubicBezTo>
                    <a:pt x="1552" y="0"/>
                    <a:pt x="1609" y="42"/>
                    <a:pt x="1642" y="104"/>
                  </a:cubicBezTo>
                  <a:lnTo>
                    <a:pt x="1583" y="138"/>
                  </a:lnTo>
                  <a:cubicBezTo>
                    <a:pt x="1561" y="93"/>
                    <a:pt x="1527" y="65"/>
                    <a:pt x="1468" y="65"/>
                  </a:cubicBezTo>
                  <a:cubicBezTo>
                    <a:pt x="1408" y="65"/>
                    <a:pt x="1357" y="104"/>
                    <a:pt x="1357" y="161"/>
                  </a:cubicBezTo>
                  <a:cubicBezTo>
                    <a:pt x="1357" y="226"/>
                    <a:pt x="1411" y="251"/>
                    <a:pt x="1490" y="285"/>
                  </a:cubicBezTo>
                  <a:cubicBezTo>
                    <a:pt x="1609" y="336"/>
                    <a:pt x="1671" y="381"/>
                    <a:pt x="1671" y="491"/>
                  </a:cubicBezTo>
                  <a:cubicBezTo>
                    <a:pt x="1671" y="590"/>
                    <a:pt x="1600" y="666"/>
                    <a:pt x="1468" y="666"/>
                  </a:cubicBezTo>
                  <a:cubicBezTo>
                    <a:pt x="1366" y="666"/>
                    <a:pt x="1281" y="612"/>
                    <a:pt x="1245" y="511"/>
                  </a:cubicBezTo>
                  <a:lnTo>
                    <a:pt x="1307" y="488"/>
                  </a:lnTo>
                  <a:close/>
                  <a:moveTo>
                    <a:pt x="2004" y="658"/>
                  </a:moveTo>
                  <a:lnTo>
                    <a:pt x="2074" y="658"/>
                  </a:lnTo>
                  <a:lnTo>
                    <a:pt x="2074" y="158"/>
                  </a:lnTo>
                  <a:lnTo>
                    <a:pt x="2314" y="550"/>
                  </a:lnTo>
                  <a:lnTo>
                    <a:pt x="2554" y="158"/>
                  </a:lnTo>
                  <a:lnTo>
                    <a:pt x="2554" y="660"/>
                  </a:lnTo>
                  <a:lnTo>
                    <a:pt x="2625" y="660"/>
                  </a:lnTo>
                  <a:lnTo>
                    <a:pt x="2625" y="17"/>
                  </a:lnTo>
                  <a:lnTo>
                    <a:pt x="2560" y="17"/>
                  </a:lnTo>
                  <a:lnTo>
                    <a:pt x="2314" y="426"/>
                  </a:lnTo>
                  <a:lnTo>
                    <a:pt x="2069" y="17"/>
                  </a:lnTo>
                  <a:lnTo>
                    <a:pt x="2001" y="17"/>
                  </a:lnTo>
                  <a:lnTo>
                    <a:pt x="2001" y="658"/>
                  </a:lnTo>
                  <a:lnTo>
                    <a:pt x="2004" y="658"/>
                  </a:lnTo>
                  <a:close/>
                  <a:moveTo>
                    <a:pt x="2952" y="658"/>
                  </a:moveTo>
                  <a:lnTo>
                    <a:pt x="3028" y="658"/>
                  </a:lnTo>
                  <a:lnTo>
                    <a:pt x="3096" y="500"/>
                  </a:lnTo>
                  <a:lnTo>
                    <a:pt x="3406" y="500"/>
                  </a:lnTo>
                  <a:lnTo>
                    <a:pt x="3474" y="658"/>
                  </a:lnTo>
                  <a:lnTo>
                    <a:pt x="3550" y="658"/>
                  </a:lnTo>
                  <a:lnTo>
                    <a:pt x="3279" y="14"/>
                  </a:lnTo>
                  <a:lnTo>
                    <a:pt x="3223" y="14"/>
                  </a:lnTo>
                  <a:lnTo>
                    <a:pt x="2952" y="658"/>
                  </a:lnTo>
                  <a:close/>
                  <a:moveTo>
                    <a:pt x="3124" y="432"/>
                  </a:moveTo>
                  <a:lnTo>
                    <a:pt x="3251" y="124"/>
                  </a:lnTo>
                  <a:lnTo>
                    <a:pt x="3378" y="432"/>
                  </a:lnTo>
                  <a:lnTo>
                    <a:pt x="3124" y="432"/>
                  </a:lnTo>
                  <a:close/>
                  <a:moveTo>
                    <a:pt x="3875" y="658"/>
                  </a:moveTo>
                  <a:lnTo>
                    <a:pt x="3948" y="658"/>
                  </a:lnTo>
                  <a:lnTo>
                    <a:pt x="3948" y="404"/>
                  </a:lnTo>
                  <a:lnTo>
                    <a:pt x="4092" y="404"/>
                  </a:lnTo>
                  <a:lnTo>
                    <a:pt x="4236" y="658"/>
                  </a:lnTo>
                  <a:lnTo>
                    <a:pt x="4318" y="658"/>
                  </a:lnTo>
                  <a:lnTo>
                    <a:pt x="4163" y="390"/>
                  </a:lnTo>
                  <a:cubicBezTo>
                    <a:pt x="4236" y="361"/>
                    <a:pt x="4284" y="294"/>
                    <a:pt x="4284" y="206"/>
                  </a:cubicBezTo>
                  <a:cubicBezTo>
                    <a:pt x="4284" y="96"/>
                    <a:pt x="4196" y="14"/>
                    <a:pt x="4092" y="14"/>
                  </a:cubicBezTo>
                  <a:lnTo>
                    <a:pt x="3872" y="14"/>
                  </a:lnTo>
                  <a:lnTo>
                    <a:pt x="3872" y="658"/>
                  </a:lnTo>
                  <a:lnTo>
                    <a:pt x="3875" y="658"/>
                  </a:lnTo>
                  <a:close/>
                  <a:moveTo>
                    <a:pt x="3948" y="79"/>
                  </a:moveTo>
                  <a:lnTo>
                    <a:pt x="4092" y="79"/>
                  </a:lnTo>
                  <a:cubicBezTo>
                    <a:pt x="4163" y="79"/>
                    <a:pt x="4216" y="133"/>
                    <a:pt x="4216" y="203"/>
                  </a:cubicBezTo>
                  <a:cubicBezTo>
                    <a:pt x="4216" y="279"/>
                    <a:pt x="4163" y="333"/>
                    <a:pt x="4089" y="333"/>
                  </a:cubicBezTo>
                  <a:lnTo>
                    <a:pt x="3948" y="333"/>
                  </a:lnTo>
                  <a:lnTo>
                    <a:pt x="3948" y="79"/>
                  </a:lnTo>
                  <a:close/>
                  <a:moveTo>
                    <a:pt x="4735" y="658"/>
                  </a:moveTo>
                  <a:lnTo>
                    <a:pt x="4809" y="658"/>
                  </a:lnTo>
                  <a:lnTo>
                    <a:pt x="4809" y="82"/>
                  </a:lnTo>
                  <a:lnTo>
                    <a:pt x="4984" y="82"/>
                  </a:lnTo>
                  <a:lnTo>
                    <a:pt x="4984" y="14"/>
                  </a:lnTo>
                  <a:lnTo>
                    <a:pt x="4560" y="14"/>
                  </a:lnTo>
                  <a:lnTo>
                    <a:pt x="4560" y="82"/>
                  </a:lnTo>
                  <a:lnTo>
                    <a:pt x="4735" y="82"/>
                  </a:lnTo>
                  <a:lnTo>
                    <a:pt x="4735" y="658"/>
                  </a:lnTo>
                  <a:close/>
                  <a:moveTo>
                    <a:pt x="5303" y="658"/>
                  </a:moveTo>
                  <a:lnTo>
                    <a:pt x="5672" y="658"/>
                  </a:lnTo>
                  <a:lnTo>
                    <a:pt x="5672" y="590"/>
                  </a:lnTo>
                  <a:lnTo>
                    <a:pt x="5373" y="590"/>
                  </a:lnTo>
                  <a:lnTo>
                    <a:pt x="5373" y="350"/>
                  </a:lnTo>
                  <a:lnTo>
                    <a:pt x="5647" y="350"/>
                  </a:lnTo>
                  <a:lnTo>
                    <a:pt x="5647" y="282"/>
                  </a:lnTo>
                  <a:lnTo>
                    <a:pt x="5373" y="282"/>
                  </a:lnTo>
                  <a:lnTo>
                    <a:pt x="5373" y="79"/>
                  </a:lnTo>
                  <a:lnTo>
                    <a:pt x="5664" y="79"/>
                  </a:lnTo>
                  <a:lnTo>
                    <a:pt x="5664" y="11"/>
                  </a:lnTo>
                  <a:lnTo>
                    <a:pt x="5300" y="11"/>
                  </a:lnTo>
                  <a:lnTo>
                    <a:pt x="5300" y="658"/>
                  </a:lnTo>
                  <a:lnTo>
                    <a:pt x="5303" y="658"/>
                  </a:lnTo>
                  <a:close/>
                  <a:moveTo>
                    <a:pt x="6017" y="658"/>
                  </a:moveTo>
                  <a:lnTo>
                    <a:pt x="6090" y="658"/>
                  </a:lnTo>
                  <a:lnTo>
                    <a:pt x="6090" y="404"/>
                  </a:lnTo>
                  <a:lnTo>
                    <a:pt x="6234" y="404"/>
                  </a:lnTo>
                  <a:lnTo>
                    <a:pt x="6378" y="658"/>
                  </a:lnTo>
                  <a:lnTo>
                    <a:pt x="6460" y="658"/>
                  </a:lnTo>
                  <a:lnTo>
                    <a:pt x="6305" y="390"/>
                  </a:lnTo>
                  <a:cubicBezTo>
                    <a:pt x="6378" y="361"/>
                    <a:pt x="6426" y="294"/>
                    <a:pt x="6426" y="206"/>
                  </a:cubicBezTo>
                  <a:cubicBezTo>
                    <a:pt x="6426" y="96"/>
                    <a:pt x="6338" y="14"/>
                    <a:pt x="6234" y="14"/>
                  </a:cubicBezTo>
                  <a:lnTo>
                    <a:pt x="6014" y="14"/>
                  </a:lnTo>
                  <a:lnTo>
                    <a:pt x="6014" y="658"/>
                  </a:lnTo>
                  <a:lnTo>
                    <a:pt x="6017" y="658"/>
                  </a:lnTo>
                  <a:close/>
                  <a:moveTo>
                    <a:pt x="6087" y="79"/>
                  </a:moveTo>
                  <a:lnTo>
                    <a:pt x="6231" y="79"/>
                  </a:lnTo>
                  <a:cubicBezTo>
                    <a:pt x="6302" y="79"/>
                    <a:pt x="6355" y="133"/>
                    <a:pt x="6355" y="203"/>
                  </a:cubicBezTo>
                  <a:cubicBezTo>
                    <a:pt x="6355" y="279"/>
                    <a:pt x="6302" y="333"/>
                    <a:pt x="6228" y="333"/>
                  </a:cubicBezTo>
                  <a:lnTo>
                    <a:pt x="6087" y="333"/>
                  </a:lnTo>
                  <a:lnTo>
                    <a:pt x="6087" y="79"/>
                  </a:lnTo>
                  <a:close/>
                  <a:moveTo>
                    <a:pt x="7136" y="336"/>
                  </a:moveTo>
                  <a:cubicBezTo>
                    <a:pt x="7136" y="528"/>
                    <a:pt x="7286" y="669"/>
                    <a:pt x="7472" y="669"/>
                  </a:cubicBezTo>
                  <a:cubicBezTo>
                    <a:pt x="7571" y="669"/>
                    <a:pt x="7658" y="629"/>
                    <a:pt x="7720" y="562"/>
                  </a:cubicBezTo>
                  <a:lnTo>
                    <a:pt x="7720" y="305"/>
                  </a:lnTo>
                  <a:lnTo>
                    <a:pt x="7452" y="305"/>
                  </a:lnTo>
                  <a:lnTo>
                    <a:pt x="7452" y="373"/>
                  </a:lnTo>
                  <a:lnTo>
                    <a:pt x="7650" y="373"/>
                  </a:lnTo>
                  <a:lnTo>
                    <a:pt x="7650" y="539"/>
                  </a:lnTo>
                  <a:cubicBezTo>
                    <a:pt x="7604" y="579"/>
                    <a:pt x="7542" y="604"/>
                    <a:pt x="7475" y="604"/>
                  </a:cubicBezTo>
                  <a:cubicBezTo>
                    <a:pt x="7322" y="604"/>
                    <a:pt x="7212" y="488"/>
                    <a:pt x="7212" y="336"/>
                  </a:cubicBezTo>
                  <a:cubicBezTo>
                    <a:pt x="7212" y="184"/>
                    <a:pt x="7325" y="68"/>
                    <a:pt x="7475" y="68"/>
                  </a:cubicBezTo>
                  <a:cubicBezTo>
                    <a:pt x="7545" y="68"/>
                    <a:pt x="7604" y="93"/>
                    <a:pt x="7652" y="136"/>
                  </a:cubicBezTo>
                  <a:lnTo>
                    <a:pt x="7698" y="85"/>
                  </a:lnTo>
                  <a:cubicBezTo>
                    <a:pt x="7636" y="31"/>
                    <a:pt x="7559" y="3"/>
                    <a:pt x="7472" y="3"/>
                  </a:cubicBezTo>
                  <a:cubicBezTo>
                    <a:pt x="7286" y="3"/>
                    <a:pt x="7136" y="144"/>
                    <a:pt x="7136" y="336"/>
                  </a:cubicBezTo>
                  <a:close/>
                  <a:moveTo>
                    <a:pt x="8067" y="658"/>
                  </a:moveTo>
                  <a:lnTo>
                    <a:pt x="8141" y="658"/>
                  </a:lnTo>
                  <a:lnTo>
                    <a:pt x="8141" y="404"/>
                  </a:lnTo>
                  <a:lnTo>
                    <a:pt x="8285" y="404"/>
                  </a:lnTo>
                  <a:lnTo>
                    <a:pt x="8429" y="658"/>
                  </a:lnTo>
                  <a:lnTo>
                    <a:pt x="8510" y="658"/>
                  </a:lnTo>
                  <a:lnTo>
                    <a:pt x="8355" y="390"/>
                  </a:lnTo>
                  <a:cubicBezTo>
                    <a:pt x="8429" y="361"/>
                    <a:pt x="8476" y="294"/>
                    <a:pt x="8476" y="206"/>
                  </a:cubicBezTo>
                  <a:cubicBezTo>
                    <a:pt x="8476" y="96"/>
                    <a:pt x="8389" y="14"/>
                    <a:pt x="8285" y="14"/>
                  </a:cubicBezTo>
                  <a:lnTo>
                    <a:pt x="8064" y="14"/>
                  </a:lnTo>
                  <a:lnTo>
                    <a:pt x="8064" y="658"/>
                  </a:lnTo>
                  <a:lnTo>
                    <a:pt x="8067" y="658"/>
                  </a:lnTo>
                  <a:close/>
                  <a:moveTo>
                    <a:pt x="8141" y="79"/>
                  </a:moveTo>
                  <a:lnTo>
                    <a:pt x="8285" y="79"/>
                  </a:lnTo>
                  <a:cubicBezTo>
                    <a:pt x="8355" y="79"/>
                    <a:pt x="8409" y="133"/>
                    <a:pt x="8409" y="203"/>
                  </a:cubicBezTo>
                  <a:cubicBezTo>
                    <a:pt x="8409" y="279"/>
                    <a:pt x="8355" y="333"/>
                    <a:pt x="8282" y="333"/>
                  </a:cubicBezTo>
                  <a:lnTo>
                    <a:pt x="8141" y="333"/>
                  </a:lnTo>
                  <a:lnTo>
                    <a:pt x="8141" y="79"/>
                  </a:lnTo>
                  <a:close/>
                  <a:moveTo>
                    <a:pt x="8793" y="336"/>
                  </a:moveTo>
                  <a:cubicBezTo>
                    <a:pt x="8793" y="528"/>
                    <a:pt x="8942" y="669"/>
                    <a:pt x="9128" y="669"/>
                  </a:cubicBezTo>
                  <a:cubicBezTo>
                    <a:pt x="9315" y="669"/>
                    <a:pt x="9464" y="528"/>
                    <a:pt x="9464" y="336"/>
                  </a:cubicBezTo>
                  <a:cubicBezTo>
                    <a:pt x="9461" y="144"/>
                    <a:pt x="9312" y="3"/>
                    <a:pt x="9128" y="3"/>
                  </a:cubicBezTo>
                  <a:cubicBezTo>
                    <a:pt x="8942" y="3"/>
                    <a:pt x="8793" y="144"/>
                    <a:pt x="8793" y="336"/>
                  </a:cubicBezTo>
                  <a:close/>
                  <a:moveTo>
                    <a:pt x="8863" y="336"/>
                  </a:moveTo>
                  <a:cubicBezTo>
                    <a:pt x="8863" y="184"/>
                    <a:pt x="8976" y="68"/>
                    <a:pt x="9128" y="68"/>
                  </a:cubicBezTo>
                  <a:cubicBezTo>
                    <a:pt x="9281" y="68"/>
                    <a:pt x="9391" y="184"/>
                    <a:pt x="9391" y="336"/>
                  </a:cubicBezTo>
                  <a:cubicBezTo>
                    <a:pt x="9391" y="488"/>
                    <a:pt x="9278" y="604"/>
                    <a:pt x="9128" y="604"/>
                  </a:cubicBezTo>
                  <a:cubicBezTo>
                    <a:pt x="8976" y="604"/>
                    <a:pt x="8863" y="488"/>
                    <a:pt x="8863" y="336"/>
                  </a:cubicBezTo>
                  <a:close/>
                  <a:moveTo>
                    <a:pt x="9899" y="658"/>
                  </a:moveTo>
                  <a:lnTo>
                    <a:pt x="9944" y="658"/>
                  </a:lnTo>
                  <a:lnTo>
                    <a:pt x="10110" y="161"/>
                  </a:lnTo>
                  <a:lnTo>
                    <a:pt x="10277" y="658"/>
                  </a:lnTo>
                  <a:lnTo>
                    <a:pt x="10322" y="658"/>
                  </a:lnTo>
                  <a:lnTo>
                    <a:pt x="10511" y="14"/>
                  </a:lnTo>
                  <a:lnTo>
                    <a:pt x="10438" y="14"/>
                  </a:lnTo>
                  <a:lnTo>
                    <a:pt x="10294" y="500"/>
                  </a:lnTo>
                  <a:lnTo>
                    <a:pt x="10136" y="14"/>
                  </a:lnTo>
                  <a:lnTo>
                    <a:pt x="10085" y="14"/>
                  </a:lnTo>
                  <a:lnTo>
                    <a:pt x="9927" y="500"/>
                  </a:lnTo>
                  <a:lnTo>
                    <a:pt x="9783" y="14"/>
                  </a:lnTo>
                  <a:lnTo>
                    <a:pt x="9710" y="14"/>
                  </a:lnTo>
                  <a:lnTo>
                    <a:pt x="9899" y="658"/>
                  </a:lnTo>
                  <a:close/>
                  <a:moveTo>
                    <a:pt x="11002" y="658"/>
                  </a:moveTo>
                  <a:lnTo>
                    <a:pt x="11002" y="82"/>
                  </a:lnTo>
                  <a:lnTo>
                    <a:pt x="11177" y="82"/>
                  </a:lnTo>
                  <a:lnTo>
                    <a:pt x="11177" y="14"/>
                  </a:lnTo>
                  <a:lnTo>
                    <a:pt x="10754" y="14"/>
                  </a:lnTo>
                  <a:lnTo>
                    <a:pt x="10754" y="82"/>
                  </a:lnTo>
                  <a:lnTo>
                    <a:pt x="10929" y="82"/>
                  </a:lnTo>
                  <a:lnTo>
                    <a:pt x="10929" y="658"/>
                  </a:lnTo>
                  <a:lnTo>
                    <a:pt x="11002" y="658"/>
                  </a:lnTo>
                  <a:close/>
                  <a:moveTo>
                    <a:pt x="11496" y="658"/>
                  </a:moveTo>
                  <a:lnTo>
                    <a:pt x="11569" y="658"/>
                  </a:lnTo>
                  <a:lnTo>
                    <a:pt x="11569" y="350"/>
                  </a:lnTo>
                  <a:lnTo>
                    <a:pt x="11928" y="350"/>
                  </a:lnTo>
                  <a:lnTo>
                    <a:pt x="11928" y="658"/>
                  </a:lnTo>
                  <a:lnTo>
                    <a:pt x="12001" y="658"/>
                  </a:lnTo>
                  <a:lnTo>
                    <a:pt x="12001" y="14"/>
                  </a:lnTo>
                  <a:lnTo>
                    <a:pt x="11928" y="14"/>
                  </a:lnTo>
                  <a:lnTo>
                    <a:pt x="11928" y="282"/>
                  </a:lnTo>
                  <a:lnTo>
                    <a:pt x="11569" y="282"/>
                  </a:lnTo>
                  <a:lnTo>
                    <a:pt x="11569" y="14"/>
                  </a:lnTo>
                  <a:lnTo>
                    <a:pt x="11496" y="14"/>
                  </a:lnTo>
                  <a:lnTo>
                    <a:pt x="11496" y="658"/>
                  </a:lnTo>
                  <a:close/>
                  <a:moveTo>
                    <a:pt x="12145" y="618"/>
                  </a:moveTo>
                  <a:cubicBezTo>
                    <a:pt x="12145" y="643"/>
                    <a:pt x="12168" y="663"/>
                    <a:pt x="12190" y="663"/>
                  </a:cubicBezTo>
                  <a:cubicBezTo>
                    <a:pt x="12216" y="663"/>
                    <a:pt x="12235" y="643"/>
                    <a:pt x="12235" y="618"/>
                  </a:cubicBezTo>
                  <a:cubicBezTo>
                    <a:pt x="12238" y="590"/>
                    <a:pt x="12216" y="573"/>
                    <a:pt x="12190" y="573"/>
                  </a:cubicBezTo>
                  <a:cubicBezTo>
                    <a:pt x="12165" y="573"/>
                    <a:pt x="12145" y="593"/>
                    <a:pt x="12145" y="618"/>
                  </a:cubicBezTo>
                  <a:close/>
                  <a:moveTo>
                    <a:pt x="0" y="1764"/>
                  </a:moveTo>
                  <a:lnTo>
                    <a:pt x="73" y="1764"/>
                  </a:lnTo>
                  <a:lnTo>
                    <a:pt x="73" y="1456"/>
                  </a:lnTo>
                  <a:lnTo>
                    <a:pt x="432" y="1456"/>
                  </a:lnTo>
                  <a:lnTo>
                    <a:pt x="432" y="1764"/>
                  </a:lnTo>
                  <a:lnTo>
                    <a:pt x="505" y="1764"/>
                  </a:lnTo>
                  <a:lnTo>
                    <a:pt x="505" y="1120"/>
                  </a:lnTo>
                  <a:lnTo>
                    <a:pt x="432" y="1120"/>
                  </a:lnTo>
                  <a:lnTo>
                    <a:pt x="432" y="1388"/>
                  </a:lnTo>
                  <a:lnTo>
                    <a:pt x="73" y="1388"/>
                  </a:lnTo>
                  <a:lnTo>
                    <a:pt x="73" y="1120"/>
                  </a:lnTo>
                  <a:lnTo>
                    <a:pt x="0" y="1120"/>
                  </a:lnTo>
                  <a:lnTo>
                    <a:pt x="0" y="1764"/>
                  </a:lnTo>
                  <a:close/>
                  <a:moveTo>
                    <a:pt x="878" y="1764"/>
                  </a:moveTo>
                  <a:lnTo>
                    <a:pt x="1247" y="1764"/>
                  </a:lnTo>
                  <a:lnTo>
                    <a:pt x="1247" y="1696"/>
                  </a:lnTo>
                  <a:lnTo>
                    <a:pt x="948" y="1696"/>
                  </a:lnTo>
                  <a:lnTo>
                    <a:pt x="948" y="1456"/>
                  </a:lnTo>
                  <a:lnTo>
                    <a:pt x="1222" y="1456"/>
                  </a:lnTo>
                  <a:lnTo>
                    <a:pt x="1222" y="1388"/>
                  </a:lnTo>
                  <a:lnTo>
                    <a:pt x="948" y="1388"/>
                  </a:lnTo>
                  <a:lnTo>
                    <a:pt x="948" y="1185"/>
                  </a:lnTo>
                  <a:lnTo>
                    <a:pt x="1239" y="1185"/>
                  </a:lnTo>
                  <a:lnTo>
                    <a:pt x="1239" y="1118"/>
                  </a:lnTo>
                  <a:lnTo>
                    <a:pt x="875" y="1118"/>
                  </a:lnTo>
                  <a:lnTo>
                    <a:pt x="875" y="1764"/>
                  </a:lnTo>
                  <a:lnTo>
                    <a:pt x="878" y="1764"/>
                  </a:lnTo>
                  <a:close/>
                  <a:moveTo>
                    <a:pt x="1532" y="1764"/>
                  </a:moveTo>
                  <a:lnTo>
                    <a:pt x="1609" y="1764"/>
                  </a:lnTo>
                  <a:lnTo>
                    <a:pt x="1676" y="1606"/>
                  </a:lnTo>
                  <a:lnTo>
                    <a:pt x="1990" y="1606"/>
                  </a:lnTo>
                  <a:lnTo>
                    <a:pt x="2057" y="1764"/>
                  </a:lnTo>
                  <a:lnTo>
                    <a:pt x="2134" y="1764"/>
                  </a:lnTo>
                  <a:lnTo>
                    <a:pt x="1863" y="1120"/>
                  </a:lnTo>
                  <a:lnTo>
                    <a:pt x="1806" y="1120"/>
                  </a:lnTo>
                  <a:lnTo>
                    <a:pt x="1532" y="1764"/>
                  </a:lnTo>
                  <a:close/>
                  <a:moveTo>
                    <a:pt x="1705" y="1541"/>
                  </a:moveTo>
                  <a:lnTo>
                    <a:pt x="1832" y="1233"/>
                  </a:lnTo>
                  <a:lnTo>
                    <a:pt x="1959" y="1541"/>
                  </a:lnTo>
                  <a:lnTo>
                    <a:pt x="1705" y="1541"/>
                  </a:lnTo>
                  <a:close/>
                  <a:moveTo>
                    <a:pt x="2458" y="1764"/>
                  </a:moveTo>
                  <a:lnTo>
                    <a:pt x="2794" y="1764"/>
                  </a:lnTo>
                  <a:lnTo>
                    <a:pt x="2794" y="1696"/>
                  </a:lnTo>
                  <a:lnTo>
                    <a:pt x="2529" y="1696"/>
                  </a:lnTo>
                  <a:lnTo>
                    <a:pt x="2529" y="1120"/>
                  </a:lnTo>
                  <a:lnTo>
                    <a:pt x="2455" y="1120"/>
                  </a:lnTo>
                  <a:lnTo>
                    <a:pt x="2455" y="1764"/>
                  </a:lnTo>
                  <a:lnTo>
                    <a:pt x="2458" y="1764"/>
                  </a:lnTo>
                  <a:close/>
                  <a:moveTo>
                    <a:pt x="3245" y="1764"/>
                  </a:moveTo>
                  <a:lnTo>
                    <a:pt x="3245" y="1188"/>
                  </a:lnTo>
                  <a:lnTo>
                    <a:pt x="3420" y="1188"/>
                  </a:lnTo>
                  <a:lnTo>
                    <a:pt x="3420" y="1120"/>
                  </a:lnTo>
                  <a:lnTo>
                    <a:pt x="2997" y="1120"/>
                  </a:lnTo>
                  <a:lnTo>
                    <a:pt x="2997" y="1188"/>
                  </a:lnTo>
                  <a:lnTo>
                    <a:pt x="3172" y="1188"/>
                  </a:lnTo>
                  <a:lnTo>
                    <a:pt x="3172" y="1764"/>
                  </a:lnTo>
                  <a:lnTo>
                    <a:pt x="3245" y="1764"/>
                  </a:lnTo>
                  <a:close/>
                  <a:moveTo>
                    <a:pt x="3810" y="1764"/>
                  </a:moveTo>
                  <a:lnTo>
                    <a:pt x="3810" y="1456"/>
                  </a:lnTo>
                  <a:lnTo>
                    <a:pt x="4168" y="1456"/>
                  </a:lnTo>
                  <a:lnTo>
                    <a:pt x="4168" y="1764"/>
                  </a:lnTo>
                  <a:lnTo>
                    <a:pt x="4242" y="1764"/>
                  </a:lnTo>
                  <a:lnTo>
                    <a:pt x="4242" y="1120"/>
                  </a:lnTo>
                  <a:lnTo>
                    <a:pt x="4168" y="1120"/>
                  </a:lnTo>
                  <a:lnTo>
                    <a:pt x="4168" y="1388"/>
                  </a:lnTo>
                  <a:lnTo>
                    <a:pt x="3810" y="1388"/>
                  </a:lnTo>
                  <a:lnTo>
                    <a:pt x="3810" y="1120"/>
                  </a:lnTo>
                  <a:lnTo>
                    <a:pt x="3736" y="1120"/>
                  </a:lnTo>
                  <a:lnTo>
                    <a:pt x="3736" y="1764"/>
                  </a:lnTo>
                  <a:lnTo>
                    <a:pt x="3810" y="1764"/>
                  </a:lnTo>
                  <a:close/>
                  <a:moveTo>
                    <a:pt x="4620" y="1764"/>
                  </a:moveTo>
                  <a:lnTo>
                    <a:pt x="4693" y="1764"/>
                  </a:lnTo>
                  <a:lnTo>
                    <a:pt x="4693" y="1120"/>
                  </a:lnTo>
                  <a:lnTo>
                    <a:pt x="4620" y="1120"/>
                  </a:lnTo>
                  <a:lnTo>
                    <a:pt x="4620" y="1764"/>
                  </a:lnTo>
                  <a:close/>
                  <a:moveTo>
                    <a:pt x="5071" y="1764"/>
                  </a:moveTo>
                  <a:lnTo>
                    <a:pt x="5441" y="1764"/>
                  </a:lnTo>
                  <a:lnTo>
                    <a:pt x="5441" y="1696"/>
                  </a:lnTo>
                  <a:lnTo>
                    <a:pt x="5142" y="1696"/>
                  </a:lnTo>
                  <a:lnTo>
                    <a:pt x="5142" y="1456"/>
                  </a:lnTo>
                  <a:lnTo>
                    <a:pt x="5416" y="1456"/>
                  </a:lnTo>
                  <a:lnTo>
                    <a:pt x="5416" y="1388"/>
                  </a:lnTo>
                  <a:lnTo>
                    <a:pt x="5142" y="1388"/>
                  </a:lnTo>
                  <a:lnTo>
                    <a:pt x="5142" y="1185"/>
                  </a:lnTo>
                  <a:lnTo>
                    <a:pt x="5432" y="1185"/>
                  </a:lnTo>
                  <a:lnTo>
                    <a:pt x="5432" y="1118"/>
                  </a:lnTo>
                  <a:lnTo>
                    <a:pt x="5071" y="1118"/>
                  </a:lnTo>
                  <a:lnTo>
                    <a:pt x="5071" y="1764"/>
                  </a:lnTo>
                  <a:close/>
                  <a:moveTo>
                    <a:pt x="5785" y="1764"/>
                  </a:moveTo>
                  <a:lnTo>
                    <a:pt x="5859" y="1764"/>
                  </a:lnTo>
                  <a:lnTo>
                    <a:pt x="5859" y="1510"/>
                  </a:lnTo>
                  <a:lnTo>
                    <a:pt x="6003" y="1510"/>
                  </a:lnTo>
                  <a:lnTo>
                    <a:pt x="6146" y="1764"/>
                  </a:lnTo>
                  <a:lnTo>
                    <a:pt x="6228" y="1764"/>
                  </a:lnTo>
                  <a:lnTo>
                    <a:pt x="6073" y="1496"/>
                  </a:lnTo>
                  <a:cubicBezTo>
                    <a:pt x="6146" y="1468"/>
                    <a:pt x="6194" y="1400"/>
                    <a:pt x="6194" y="1312"/>
                  </a:cubicBezTo>
                  <a:cubicBezTo>
                    <a:pt x="6194" y="1202"/>
                    <a:pt x="6107" y="1120"/>
                    <a:pt x="6003" y="1120"/>
                  </a:cubicBezTo>
                  <a:lnTo>
                    <a:pt x="5782" y="1120"/>
                  </a:lnTo>
                  <a:lnTo>
                    <a:pt x="5782" y="1764"/>
                  </a:lnTo>
                  <a:lnTo>
                    <a:pt x="5785" y="1764"/>
                  </a:lnTo>
                  <a:close/>
                  <a:moveTo>
                    <a:pt x="5856" y="1188"/>
                  </a:moveTo>
                  <a:lnTo>
                    <a:pt x="6000" y="1188"/>
                  </a:lnTo>
                  <a:cubicBezTo>
                    <a:pt x="6070" y="1188"/>
                    <a:pt x="6124" y="1242"/>
                    <a:pt x="6124" y="1312"/>
                  </a:cubicBezTo>
                  <a:cubicBezTo>
                    <a:pt x="6124" y="1388"/>
                    <a:pt x="6070" y="1442"/>
                    <a:pt x="5997" y="1442"/>
                  </a:cubicBezTo>
                  <a:lnTo>
                    <a:pt x="5856" y="1442"/>
                  </a:lnTo>
                  <a:lnTo>
                    <a:pt x="5856" y="1188"/>
                  </a:lnTo>
                  <a:close/>
                  <a:moveTo>
                    <a:pt x="6905" y="1442"/>
                  </a:moveTo>
                  <a:cubicBezTo>
                    <a:pt x="6905" y="1634"/>
                    <a:pt x="7054" y="1775"/>
                    <a:pt x="7240" y="1775"/>
                  </a:cubicBezTo>
                  <a:cubicBezTo>
                    <a:pt x="7427" y="1775"/>
                    <a:pt x="7576" y="1634"/>
                    <a:pt x="7576" y="1442"/>
                  </a:cubicBezTo>
                  <a:cubicBezTo>
                    <a:pt x="7573" y="1250"/>
                    <a:pt x="7424" y="1109"/>
                    <a:pt x="7240" y="1109"/>
                  </a:cubicBezTo>
                  <a:cubicBezTo>
                    <a:pt x="7054" y="1109"/>
                    <a:pt x="6905" y="1250"/>
                    <a:pt x="6905" y="1442"/>
                  </a:cubicBezTo>
                  <a:close/>
                  <a:moveTo>
                    <a:pt x="6975" y="1442"/>
                  </a:moveTo>
                  <a:cubicBezTo>
                    <a:pt x="6975" y="1290"/>
                    <a:pt x="7088" y="1174"/>
                    <a:pt x="7240" y="1174"/>
                  </a:cubicBezTo>
                  <a:cubicBezTo>
                    <a:pt x="7393" y="1174"/>
                    <a:pt x="7503" y="1290"/>
                    <a:pt x="7503" y="1442"/>
                  </a:cubicBezTo>
                  <a:cubicBezTo>
                    <a:pt x="7503" y="1597"/>
                    <a:pt x="7390" y="1710"/>
                    <a:pt x="7240" y="1710"/>
                  </a:cubicBezTo>
                  <a:cubicBezTo>
                    <a:pt x="7088" y="1710"/>
                    <a:pt x="6975" y="1595"/>
                    <a:pt x="6975" y="1442"/>
                  </a:cubicBezTo>
                  <a:close/>
                  <a:moveTo>
                    <a:pt x="7906" y="1541"/>
                  </a:moveTo>
                  <a:cubicBezTo>
                    <a:pt x="7906" y="1696"/>
                    <a:pt x="8008" y="1778"/>
                    <a:pt x="8146" y="1778"/>
                  </a:cubicBezTo>
                  <a:cubicBezTo>
                    <a:pt x="8285" y="1778"/>
                    <a:pt x="8386" y="1699"/>
                    <a:pt x="8386" y="1541"/>
                  </a:cubicBezTo>
                  <a:lnTo>
                    <a:pt x="8386" y="1123"/>
                  </a:lnTo>
                  <a:lnTo>
                    <a:pt x="8316" y="1123"/>
                  </a:lnTo>
                  <a:lnTo>
                    <a:pt x="8316" y="1535"/>
                  </a:lnTo>
                  <a:cubicBezTo>
                    <a:pt x="8316" y="1654"/>
                    <a:pt x="8248" y="1713"/>
                    <a:pt x="8146" y="1713"/>
                  </a:cubicBezTo>
                  <a:cubicBezTo>
                    <a:pt x="8045" y="1713"/>
                    <a:pt x="7977" y="1654"/>
                    <a:pt x="7977" y="1535"/>
                  </a:cubicBezTo>
                  <a:lnTo>
                    <a:pt x="7977" y="1123"/>
                  </a:lnTo>
                  <a:lnTo>
                    <a:pt x="7904" y="1123"/>
                  </a:lnTo>
                  <a:lnTo>
                    <a:pt x="7904" y="1541"/>
                  </a:lnTo>
                  <a:lnTo>
                    <a:pt x="7906" y="1541"/>
                  </a:lnTo>
                  <a:close/>
                  <a:moveTo>
                    <a:pt x="8877" y="1764"/>
                  </a:moveTo>
                  <a:lnTo>
                    <a:pt x="8951" y="1764"/>
                  </a:lnTo>
                  <a:lnTo>
                    <a:pt x="8951" y="1188"/>
                  </a:lnTo>
                  <a:lnTo>
                    <a:pt x="9126" y="1188"/>
                  </a:lnTo>
                  <a:lnTo>
                    <a:pt x="9126" y="1120"/>
                  </a:lnTo>
                  <a:lnTo>
                    <a:pt x="8702" y="1120"/>
                  </a:lnTo>
                  <a:lnTo>
                    <a:pt x="8702" y="1188"/>
                  </a:lnTo>
                  <a:lnTo>
                    <a:pt x="8877" y="1188"/>
                  </a:lnTo>
                  <a:lnTo>
                    <a:pt x="8877" y="1764"/>
                  </a:lnTo>
                  <a:close/>
                  <a:moveTo>
                    <a:pt x="9368" y="1442"/>
                  </a:moveTo>
                  <a:cubicBezTo>
                    <a:pt x="9368" y="1634"/>
                    <a:pt x="9518" y="1775"/>
                    <a:pt x="9704" y="1775"/>
                  </a:cubicBezTo>
                  <a:cubicBezTo>
                    <a:pt x="9803" y="1775"/>
                    <a:pt x="9890" y="1733"/>
                    <a:pt x="9952" y="1662"/>
                  </a:cubicBezTo>
                  <a:lnTo>
                    <a:pt x="9904" y="1617"/>
                  </a:lnTo>
                  <a:cubicBezTo>
                    <a:pt x="9856" y="1674"/>
                    <a:pt x="9786" y="1707"/>
                    <a:pt x="9704" y="1707"/>
                  </a:cubicBezTo>
                  <a:cubicBezTo>
                    <a:pt x="9552" y="1707"/>
                    <a:pt x="9442" y="1592"/>
                    <a:pt x="9442" y="1439"/>
                  </a:cubicBezTo>
                  <a:cubicBezTo>
                    <a:pt x="9442" y="1287"/>
                    <a:pt x="9555" y="1171"/>
                    <a:pt x="9704" y="1171"/>
                  </a:cubicBezTo>
                  <a:cubicBezTo>
                    <a:pt x="9786" y="1171"/>
                    <a:pt x="9854" y="1202"/>
                    <a:pt x="9902" y="1259"/>
                  </a:cubicBezTo>
                  <a:lnTo>
                    <a:pt x="9950" y="1214"/>
                  </a:lnTo>
                  <a:cubicBezTo>
                    <a:pt x="9890" y="1151"/>
                    <a:pt x="9803" y="1109"/>
                    <a:pt x="9704" y="1109"/>
                  </a:cubicBezTo>
                  <a:cubicBezTo>
                    <a:pt x="9518" y="1109"/>
                    <a:pt x="9368" y="1250"/>
                    <a:pt x="9368" y="1442"/>
                  </a:cubicBezTo>
                  <a:close/>
                  <a:moveTo>
                    <a:pt x="10232" y="1442"/>
                  </a:moveTo>
                  <a:cubicBezTo>
                    <a:pt x="10232" y="1634"/>
                    <a:pt x="10381" y="1775"/>
                    <a:pt x="10568" y="1775"/>
                  </a:cubicBezTo>
                  <a:cubicBezTo>
                    <a:pt x="10754" y="1775"/>
                    <a:pt x="10903" y="1634"/>
                    <a:pt x="10903" y="1442"/>
                  </a:cubicBezTo>
                  <a:cubicBezTo>
                    <a:pt x="10903" y="1250"/>
                    <a:pt x="10754" y="1109"/>
                    <a:pt x="10568" y="1109"/>
                  </a:cubicBezTo>
                  <a:cubicBezTo>
                    <a:pt x="10381" y="1109"/>
                    <a:pt x="10232" y="1250"/>
                    <a:pt x="10232" y="1442"/>
                  </a:cubicBezTo>
                  <a:close/>
                  <a:moveTo>
                    <a:pt x="10302" y="1442"/>
                  </a:moveTo>
                  <a:cubicBezTo>
                    <a:pt x="10302" y="1290"/>
                    <a:pt x="10416" y="1174"/>
                    <a:pt x="10568" y="1174"/>
                  </a:cubicBezTo>
                  <a:cubicBezTo>
                    <a:pt x="10721" y="1174"/>
                    <a:pt x="10830" y="1290"/>
                    <a:pt x="10830" y="1442"/>
                  </a:cubicBezTo>
                  <a:cubicBezTo>
                    <a:pt x="10830" y="1597"/>
                    <a:pt x="10721" y="1710"/>
                    <a:pt x="10568" y="1710"/>
                  </a:cubicBezTo>
                  <a:cubicBezTo>
                    <a:pt x="10416" y="1710"/>
                    <a:pt x="10302" y="1595"/>
                    <a:pt x="10302" y="1442"/>
                  </a:cubicBezTo>
                  <a:close/>
                  <a:moveTo>
                    <a:pt x="11236" y="1764"/>
                  </a:moveTo>
                  <a:lnTo>
                    <a:pt x="11307" y="1764"/>
                  </a:lnTo>
                  <a:lnTo>
                    <a:pt x="11307" y="1264"/>
                  </a:lnTo>
                  <a:lnTo>
                    <a:pt x="11547" y="1657"/>
                  </a:lnTo>
                  <a:lnTo>
                    <a:pt x="11787" y="1264"/>
                  </a:lnTo>
                  <a:lnTo>
                    <a:pt x="11787" y="1767"/>
                  </a:lnTo>
                  <a:lnTo>
                    <a:pt x="11857" y="1767"/>
                  </a:lnTo>
                  <a:lnTo>
                    <a:pt x="11857" y="1123"/>
                  </a:lnTo>
                  <a:lnTo>
                    <a:pt x="11792" y="1123"/>
                  </a:lnTo>
                  <a:lnTo>
                    <a:pt x="11547" y="1532"/>
                  </a:lnTo>
                  <a:lnTo>
                    <a:pt x="11301" y="1123"/>
                  </a:lnTo>
                  <a:lnTo>
                    <a:pt x="11234" y="1123"/>
                  </a:lnTo>
                  <a:lnTo>
                    <a:pt x="11234" y="1764"/>
                  </a:lnTo>
                  <a:lnTo>
                    <a:pt x="11236" y="1764"/>
                  </a:lnTo>
                  <a:close/>
                  <a:moveTo>
                    <a:pt x="12238" y="1764"/>
                  </a:moveTo>
                  <a:lnTo>
                    <a:pt x="12608" y="1764"/>
                  </a:lnTo>
                  <a:lnTo>
                    <a:pt x="12608" y="1696"/>
                  </a:lnTo>
                  <a:lnTo>
                    <a:pt x="12309" y="1696"/>
                  </a:lnTo>
                  <a:lnTo>
                    <a:pt x="12309" y="1456"/>
                  </a:lnTo>
                  <a:lnTo>
                    <a:pt x="12583" y="1456"/>
                  </a:lnTo>
                  <a:lnTo>
                    <a:pt x="12583" y="1388"/>
                  </a:lnTo>
                  <a:lnTo>
                    <a:pt x="12309" y="1388"/>
                  </a:lnTo>
                  <a:lnTo>
                    <a:pt x="12309" y="1185"/>
                  </a:lnTo>
                  <a:lnTo>
                    <a:pt x="12600" y="1185"/>
                  </a:lnTo>
                  <a:lnTo>
                    <a:pt x="12600" y="1118"/>
                  </a:lnTo>
                  <a:lnTo>
                    <a:pt x="12238" y="1118"/>
                  </a:lnTo>
                  <a:lnTo>
                    <a:pt x="12238" y="1764"/>
                  </a:lnTo>
                  <a:close/>
                  <a:moveTo>
                    <a:pt x="12904" y="1623"/>
                  </a:moveTo>
                  <a:cubicBezTo>
                    <a:pt x="12941" y="1724"/>
                    <a:pt x="13026" y="1778"/>
                    <a:pt x="13127" y="1778"/>
                  </a:cubicBezTo>
                  <a:cubicBezTo>
                    <a:pt x="13260" y="1778"/>
                    <a:pt x="13330" y="1702"/>
                    <a:pt x="13330" y="1603"/>
                  </a:cubicBezTo>
                  <a:cubicBezTo>
                    <a:pt x="13330" y="1493"/>
                    <a:pt x="13268" y="1451"/>
                    <a:pt x="13150" y="1397"/>
                  </a:cubicBezTo>
                  <a:cubicBezTo>
                    <a:pt x="13074" y="1363"/>
                    <a:pt x="13017" y="1338"/>
                    <a:pt x="13017" y="1273"/>
                  </a:cubicBezTo>
                  <a:cubicBezTo>
                    <a:pt x="13017" y="1216"/>
                    <a:pt x="13068" y="1177"/>
                    <a:pt x="13127" y="1177"/>
                  </a:cubicBezTo>
                  <a:cubicBezTo>
                    <a:pt x="13186" y="1177"/>
                    <a:pt x="13220" y="1205"/>
                    <a:pt x="13243" y="1250"/>
                  </a:cubicBezTo>
                  <a:lnTo>
                    <a:pt x="13302" y="1216"/>
                  </a:lnTo>
                  <a:cubicBezTo>
                    <a:pt x="13268" y="1151"/>
                    <a:pt x="13212" y="1112"/>
                    <a:pt x="13127" y="1112"/>
                  </a:cubicBezTo>
                  <a:cubicBezTo>
                    <a:pt x="13023" y="1112"/>
                    <a:pt x="12947" y="1182"/>
                    <a:pt x="12947" y="1276"/>
                  </a:cubicBezTo>
                  <a:cubicBezTo>
                    <a:pt x="12947" y="1377"/>
                    <a:pt x="13020" y="1417"/>
                    <a:pt x="13116" y="1462"/>
                  </a:cubicBezTo>
                  <a:cubicBezTo>
                    <a:pt x="13206" y="1501"/>
                    <a:pt x="13257" y="1530"/>
                    <a:pt x="13257" y="1606"/>
                  </a:cubicBezTo>
                  <a:cubicBezTo>
                    <a:pt x="13257" y="1668"/>
                    <a:pt x="13215" y="1716"/>
                    <a:pt x="13127" y="1716"/>
                  </a:cubicBezTo>
                  <a:cubicBezTo>
                    <a:pt x="13057" y="1716"/>
                    <a:pt x="12995" y="1676"/>
                    <a:pt x="12966" y="1600"/>
                  </a:cubicBezTo>
                  <a:lnTo>
                    <a:pt x="12904" y="1623"/>
                  </a:lnTo>
                  <a:close/>
                  <a:moveTo>
                    <a:pt x="13438" y="1724"/>
                  </a:moveTo>
                  <a:cubicBezTo>
                    <a:pt x="13438" y="1750"/>
                    <a:pt x="13460" y="1769"/>
                    <a:pt x="13483" y="1769"/>
                  </a:cubicBezTo>
                  <a:cubicBezTo>
                    <a:pt x="13508" y="1769"/>
                    <a:pt x="13528" y="1750"/>
                    <a:pt x="13528" y="1724"/>
                  </a:cubicBezTo>
                  <a:cubicBezTo>
                    <a:pt x="13528" y="1699"/>
                    <a:pt x="13505" y="1679"/>
                    <a:pt x="13483" y="1679"/>
                  </a:cubicBezTo>
                  <a:cubicBezTo>
                    <a:pt x="13457" y="1679"/>
                    <a:pt x="13438" y="1699"/>
                    <a:pt x="13438" y="1724"/>
                  </a:cubicBezTo>
                  <a:close/>
                </a:path>
              </a:pathLst>
            </a:custGeom>
            <a:solidFill>
              <a:srgbClr val="FFFFFF"/>
            </a:solidFill>
            <a:ln>
              <a:noFill/>
            </a:ln>
            <a:effectLst/>
          </p:spPr>
          <p:txBody>
            <a:bodyPr wrap="none" anchor="ctr"/>
            <a:lstStyle/>
            <a:p>
              <a:endParaRPr lang="en-US" sz="2400"/>
            </a:p>
          </p:txBody>
        </p:sp>
        <p:sp>
          <p:nvSpPr>
            <p:cNvPr id="16" name="Freeform 2">
              <a:extLst>
                <a:ext uri="{FF2B5EF4-FFF2-40B4-BE49-F238E27FC236}">
                  <a16:creationId xmlns:a16="http://schemas.microsoft.com/office/drawing/2014/main" id="{16FC84DE-5D2A-F347-96E8-6FD7B0E6129A}"/>
                </a:ext>
              </a:extLst>
            </p:cNvPr>
            <p:cNvSpPr>
              <a:spLocks noChangeArrowheads="1"/>
            </p:cNvSpPr>
            <p:nvPr userDrawn="1"/>
          </p:nvSpPr>
          <p:spPr bwMode="auto">
            <a:xfrm>
              <a:off x="3109913" y="3200400"/>
              <a:ext cx="3494087" cy="1793875"/>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2400"/>
            </a:p>
          </p:txBody>
        </p:sp>
        <p:sp>
          <p:nvSpPr>
            <p:cNvPr id="17" name="Freeform 3">
              <a:extLst>
                <a:ext uri="{FF2B5EF4-FFF2-40B4-BE49-F238E27FC236}">
                  <a16:creationId xmlns:a16="http://schemas.microsoft.com/office/drawing/2014/main" id="{14D56CD1-EF05-B742-BE78-5EB00E24EC3C}"/>
                </a:ext>
              </a:extLst>
            </p:cNvPr>
            <p:cNvSpPr>
              <a:spLocks noChangeArrowheads="1"/>
            </p:cNvSpPr>
            <p:nvPr userDrawn="1"/>
          </p:nvSpPr>
          <p:spPr bwMode="auto">
            <a:xfrm>
              <a:off x="5621338" y="2089150"/>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8" name="Freeform 4">
              <a:extLst>
                <a:ext uri="{FF2B5EF4-FFF2-40B4-BE49-F238E27FC236}">
                  <a16:creationId xmlns:a16="http://schemas.microsoft.com/office/drawing/2014/main" id="{F8EBEFCB-FE28-0743-A691-E8877DD70033}"/>
                </a:ext>
              </a:extLst>
            </p:cNvPr>
            <p:cNvSpPr>
              <a:spLocks noChangeArrowheads="1"/>
            </p:cNvSpPr>
            <p:nvPr userDrawn="1"/>
          </p:nvSpPr>
          <p:spPr bwMode="auto">
            <a:xfrm>
              <a:off x="4351338" y="1400175"/>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rgbClr val="FEC526"/>
            </a:solidFill>
            <a:ln w="9525" cap="flat">
              <a:noFill/>
              <a:bevel/>
              <a:headEnd/>
              <a:tailEnd/>
            </a:ln>
            <a:effectLst/>
          </p:spPr>
          <p:txBody>
            <a:bodyPr wrap="none" anchor="ctr"/>
            <a:lstStyle/>
            <a:p>
              <a:endParaRPr lang="en-US" sz="2400"/>
            </a:p>
          </p:txBody>
        </p:sp>
        <p:sp>
          <p:nvSpPr>
            <p:cNvPr id="19" name="Freeform 5">
              <a:extLst>
                <a:ext uri="{FF2B5EF4-FFF2-40B4-BE49-F238E27FC236}">
                  <a16:creationId xmlns:a16="http://schemas.microsoft.com/office/drawing/2014/main" id="{265D73F5-EB2D-5547-A5E0-125653CC74B2}"/>
                </a:ext>
              </a:extLst>
            </p:cNvPr>
            <p:cNvSpPr>
              <a:spLocks noChangeArrowheads="1"/>
            </p:cNvSpPr>
            <p:nvPr userDrawn="1"/>
          </p:nvSpPr>
          <p:spPr bwMode="auto">
            <a:xfrm>
              <a:off x="3717925" y="131603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0" name="Freeform 6">
              <a:extLst>
                <a:ext uri="{FF2B5EF4-FFF2-40B4-BE49-F238E27FC236}">
                  <a16:creationId xmlns:a16="http://schemas.microsoft.com/office/drawing/2014/main" id="{2E343D59-31FC-D24B-A6CD-3F0AF7D70178}"/>
                </a:ext>
              </a:extLst>
            </p:cNvPr>
            <p:cNvSpPr>
              <a:spLocks noChangeArrowheads="1"/>
            </p:cNvSpPr>
            <p:nvPr userDrawn="1"/>
          </p:nvSpPr>
          <p:spPr bwMode="auto">
            <a:xfrm>
              <a:off x="3717925" y="123348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pic>
        <p:nvPicPr>
          <p:cNvPr id="27" name="Picture 26">
            <a:extLst>
              <a:ext uri="{FF2B5EF4-FFF2-40B4-BE49-F238E27FC236}">
                <a16:creationId xmlns:a16="http://schemas.microsoft.com/office/drawing/2014/main" id="{4D3703FF-89E7-134D-809C-A6DC0504C6C9}"/>
              </a:ext>
            </a:extLst>
          </p:cNvPr>
          <p:cNvPicPr>
            <a:picLocks noChangeAspect="1"/>
          </p:cNvPicPr>
          <p:nvPr userDrawn="1"/>
        </p:nvPicPr>
        <p:blipFill rotWithShape="1">
          <a:blip r:embed="rId3"/>
          <a:srcRect r="80539"/>
          <a:stretch/>
        </p:blipFill>
        <p:spPr>
          <a:xfrm>
            <a:off x="0" y="6671353"/>
            <a:ext cx="2377440" cy="190880"/>
          </a:xfrm>
          <a:prstGeom prst="rect">
            <a:avLst/>
          </a:prstGeom>
        </p:spPr>
      </p:pic>
      <p:sp>
        <p:nvSpPr>
          <p:cNvPr id="28" name="TextBox 27">
            <a:extLst>
              <a:ext uri="{FF2B5EF4-FFF2-40B4-BE49-F238E27FC236}">
                <a16:creationId xmlns:a16="http://schemas.microsoft.com/office/drawing/2014/main" id="{B53AB692-EC9E-414E-8E74-58E5B56EFA6A}"/>
              </a:ext>
            </a:extLst>
          </p:cNvPr>
          <p:cNvSpPr txBox="1"/>
          <p:nvPr userDrawn="1"/>
        </p:nvSpPr>
        <p:spPr>
          <a:xfrm>
            <a:off x="148559" y="6203481"/>
            <a:ext cx="2060884" cy="235898"/>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933" spc="133" baseline="0">
                <a:solidFill>
                  <a:schemeClr val="accent3"/>
                </a:solidFill>
              </a:rPr>
              <a:t>FORMERLY EXCEL HEALTH</a:t>
            </a:r>
          </a:p>
        </p:txBody>
      </p:sp>
    </p:spTree>
    <p:extLst>
      <p:ext uri="{BB962C8B-B14F-4D97-AF65-F5344CB8AC3E}">
        <p14:creationId xmlns:p14="http://schemas.microsoft.com/office/powerpoint/2010/main" val="15307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904CC0-84C3-F74A-A681-3D36EC9D7DA4}"/>
              </a:ext>
            </a:extLst>
          </p:cNvPr>
          <p:cNvSpPr>
            <a:spLocks noGrp="1"/>
          </p:cNvSpPr>
          <p:nvPr>
            <p:ph type="ctrTitle"/>
          </p:nvPr>
        </p:nvSpPr>
        <p:spPr>
          <a:xfrm>
            <a:off x="914400" y="2478568"/>
            <a:ext cx="10363200" cy="1470025"/>
          </a:xfrm>
          <a:prstGeom prst="rect">
            <a:avLst/>
          </a:prstGeom>
        </p:spPr>
        <p:txBody>
          <a:bodyPr>
            <a:normAutofit/>
          </a:bodyPr>
          <a:lstStyle>
            <a:lvl1pPr algn="l">
              <a:defRPr sz="4267">
                <a:solidFill>
                  <a:schemeClr val="tx1"/>
                </a:solidFill>
              </a:defRPr>
            </a:lvl1pPr>
          </a:lstStyle>
          <a:p>
            <a:r>
              <a:rPr lang="en-US"/>
              <a:t>Click to edit Master title style</a:t>
            </a:r>
          </a:p>
        </p:txBody>
      </p:sp>
      <p:sp>
        <p:nvSpPr>
          <p:cNvPr id="6" name="Subtitle 2">
            <a:extLst>
              <a:ext uri="{FF2B5EF4-FFF2-40B4-BE49-F238E27FC236}">
                <a16:creationId xmlns:a16="http://schemas.microsoft.com/office/drawing/2014/main" id="{0289752E-1F02-3042-A4ED-16BD0866F87C}"/>
              </a:ext>
            </a:extLst>
          </p:cNvPr>
          <p:cNvSpPr>
            <a:spLocks noGrp="1"/>
          </p:cNvSpPr>
          <p:nvPr>
            <p:ph type="subTitle" idx="1" hasCustomPrompt="1"/>
          </p:nvPr>
        </p:nvSpPr>
        <p:spPr>
          <a:xfrm>
            <a:off x="914400" y="1978058"/>
            <a:ext cx="8534400" cy="464884"/>
          </a:xfrm>
          <a:prstGeom prst="rect">
            <a:avLst/>
          </a:prstGeom>
        </p:spPr>
        <p:txBody>
          <a:bodyPr bIns="0" anchor="b">
            <a:normAutofit/>
          </a:bodyPr>
          <a:lstStyle>
            <a:lvl1pPr marL="0" indent="0" algn="l">
              <a:buNone/>
              <a:defRPr sz="2667">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Date </a:t>
            </a:r>
          </a:p>
        </p:txBody>
      </p:sp>
      <p:sp>
        <p:nvSpPr>
          <p:cNvPr id="7" name="Freeform 1">
            <a:extLst>
              <a:ext uri="{FF2B5EF4-FFF2-40B4-BE49-F238E27FC236}">
                <a16:creationId xmlns:a16="http://schemas.microsoft.com/office/drawing/2014/main" id="{F28621D9-9B35-8A49-B7E8-4C433D9199B3}"/>
              </a:ext>
            </a:extLst>
          </p:cNvPr>
          <p:cNvSpPr>
            <a:spLocks noChangeAspect="1" noChangeArrowheads="1"/>
          </p:cNvSpPr>
          <p:nvPr userDrawn="1"/>
        </p:nvSpPr>
        <p:spPr bwMode="auto">
          <a:xfrm>
            <a:off x="10119360" y="6091324"/>
            <a:ext cx="1645920" cy="216203"/>
          </a:xfrm>
          <a:custGeom>
            <a:avLst/>
            <a:gdLst>
              <a:gd name="T0" fmla="*/ 1642 w 13529"/>
              <a:gd name="T1" fmla="*/ 104 h 1779"/>
              <a:gd name="T2" fmla="*/ 1245 w 13529"/>
              <a:gd name="T3" fmla="*/ 511 h 1779"/>
              <a:gd name="T4" fmla="*/ 2554 w 13529"/>
              <a:gd name="T5" fmla="*/ 660 h 1779"/>
              <a:gd name="T6" fmla="*/ 2001 w 13529"/>
              <a:gd name="T7" fmla="*/ 658 h 1779"/>
              <a:gd name="T8" fmla="*/ 3550 w 13529"/>
              <a:gd name="T9" fmla="*/ 658 h 1779"/>
              <a:gd name="T10" fmla="*/ 3124 w 13529"/>
              <a:gd name="T11" fmla="*/ 432 h 1779"/>
              <a:gd name="T12" fmla="*/ 4163 w 13529"/>
              <a:gd name="T13" fmla="*/ 390 h 1779"/>
              <a:gd name="T14" fmla="*/ 4092 w 13529"/>
              <a:gd name="T15" fmla="*/ 79 h 1779"/>
              <a:gd name="T16" fmla="*/ 4809 w 13529"/>
              <a:gd name="T17" fmla="*/ 82 h 1779"/>
              <a:gd name="T18" fmla="*/ 5303 w 13529"/>
              <a:gd name="T19" fmla="*/ 658 h 1779"/>
              <a:gd name="T20" fmla="*/ 5373 w 13529"/>
              <a:gd name="T21" fmla="*/ 282 h 1779"/>
              <a:gd name="T22" fmla="*/ 6017 w 13529"/>
              <a:gd name="T23" fmla="*/ 658 h 1779"/>
              <a:gd name="T24" fmla="*/ 6426 w 13529"/>
              <a:gd name="T25" fmla="*/ 206 h 1779"/>
              <a:gd name="T26" fmla="*/ 6355 w 13529"/>
              <a:gd name="T27" fmla="*/ 203 h 1779"/>
              <a:gd name="T28" fmla="*/ 7720 w 13529"/>
              <a:gd name="T29" fmla="*/ 305 h 1779"/>
              <a:gd name="T30" fmla="*/ 7475 w 13529"/>
              <a:gd name="T31" fmla="*/ 68 h 1779"/>
              <a:gd name="T32" fmla="*/ 8141 w 13529"/>
              <a:gd name="T33" fmla="*/ 404 h 1779"/>
              <a:gd name="T34" fmla="*/ 8064 w 13529"/>
              <a:gd name="T35" fmla="*/ 14 h 1779"/>
              <a:gd name="T36" fmla="*/ 8141 w 13529"/>
              <a:gd name="T37" fmla="*/ 333 h 1779"/>
              <a:gd name="T38" fmla="*/ 8863 w 13529"/>
              <a:gd name="T39" fmla="*/ 336 h 1779"/>
              <a:gd name="T40" fmla="*/ 10110 w 13529"/>
              <a:gd name="T41" fmla="*/ 161 h 1779"/>
              <a:gd name="T42" fmla="*/ 10085 w 13529"/>
              <a:gd name="T43" fmla="*/ 14 h 1779"/>
              <a:gd name="T44" fmla="*/ 11177 w 13529"/>
              <a:gd name="T45" fmla="*/ 82 h 1779"/>
              <a:gd name="T46" fmla="*/ 11496 w 13529"/>
              <a:gd name="T47" fmla="*/ 658 h 1779"/>
              <a:gd name="T48" fmla="*/ 11928 w 13529"/>
              <a:gd name="T49" fmla="*/ 14 h 1779"/>
              <a:gd name="T50" fmla="*/ 12190 w 13529"/>
              <a:gd name="T51" fmla="*/ 663 h 1779"/>
              <a:gd name="T52" fmla="*/ 432 w 13529"/>
              <a:gd name="T53" fmla="*/ 1456 h 1779"/>
              <a:gd name="T54" fmla="*/ 73 w 13529"/>
              <a:gd name="T55" fmla="*/ 1120 h 1779"/>
              <a:gd name="T56" fmla="*/ 948 w 13529"/>
              <a:gd name="T57" fmla="*/ 1456 h 1779"/>
              <a:gd name="T58" fmla="*/ 875 w 13529"/>
              <a:gd name="T59" fmla="*/ 1118 h 1779"/>
              <a:gd name="T60" fmla="*/ 2057 w 13529"/>
              <a:gd name="T61" fmla="*/ 1764 h 1779"/>
              <a:gd name="T62" fmla="*/ 1959 w 13529"/>
              <a:gd name="T63" fmla="*/ 1541 h 1779"/>
              <a:gd name="T64" fmla="*/ 2455 w 13529"/>
              <a:gd name="T65" fmla="*/ 1120 h 1779"/>
              <a:gd name="T66" fmla="*/ 2997 w 13529"/>
              <a:gd name="T67" fmla="*/ 1120 h 1779"/>
              <a:gd name="T68" fmla="*/ 4168 w 13529"/>
              <a:gd name="T69" fmla="*/ 1456 h 1779"/>
              <a:gd name="T70" fmla="*/ 3810 w 13529"/>
              <a:gd name="T71" fmla="*/ 1120 h 1779"/>
              <a:gd name="T72" fmla="*/ 4620 w 13529"/>
              <a:gd name="T73" fmla="*/ 1120 h 1779"/>
              <a:gd name="T74" fmla="*/ 5416 w 13529"/>
              <a:gd name="T75" fmla="*/ 1456 h 1779"/>
              <a:gd name="T76" fmla="*/ 5071 w 13529"/>
              <a:gd name="T77" fmla="*/ 1764 h 1779"/>
              <a:gd name="T78" fmla="*/ 6073 w 13529"/>
              <a:gd name="T79" fmla="*/ 1496 h 1779"/>
              <a:gd name="T80" fmla="*/ 6000 w 13529"/>
              <a:gd name="T81" fmla="*/ 1188 h 1779"/>
              <a:gd name="T82" fmla="*/ 7576 w 13529"/>
              <a:gd name="T83" fmla="*/ 1442 h 1779"/>
              <a:gd name="T84" fmla="*/ 6975 w 13529"/>
              <a:gd name="T85" fmla="*/ 1442 h 1779"/>
              <a:gd name="T86" fmla="*/ 8146 w 13529"/>
              <a:gd name="T87" fmla="*/ 1713 h 1779"/>
              <a:gd name="T88" fmla="*/ 8951 w 13529"/>
              <a:gd name="T89" fmla="*/ 1764 h 1779"/>
              <a:gd name="T90" fmla="*/ 8877 w 13529"/>
              <a:gd name="T91" fmla="*/ 1764 h 1779"/>
              <a:gd name="T92" fmla="*/ 9704 w 13529"/>
              <a:gd name="T93" fmla="*/ 1171 h 1779"/>
              <a:gd name="T94" fmla="*/ 10903 w 13529"/>
              <a:gd name="T95" fmla="*/ 1442 h 1779"/>
              <a:gd name="T96" fmla="*/ 10302 w 13529"/>
              <a:gd name="T97" fmla="*/ 1442 h 1779"/>
              <a:gd name="T98" fmla="*/ 11857 w 13529"/>
              <a:gd name="T99" fmla="*/ 1767 h 1779"/>
              <a:gd name="T100" fmla="*/ 11236 w 13529"/>
              <a:gd name="T101" fmla="*/ 1764 h 1779"/>
              <a:gd name="T102" fmla="*/ 12583 w 13529"/>
              <a:gd name="T103" fmla="*/ 1388 h 1779"/>
              <a:gd name="T104" fmla="*/ 12904 w 13529"/>
              <a:gd name="T105" fmla="*/ 1623 h 1779"/>
              <a:gd name="T106" fmla="*/ 13302 w 13529"/>
              <a:gd name="T107" fmla="*/ 1216 h 1779"/>
              <a:gd name="T108" fmla="*/ 12904 w 13529"/>
              <a:gd name="T109" fmla="*/ 1623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29" h="1779">
                <a:moveTo>
                  <a:pt x="1307" y="488"/>
                </a:moveTo>
                <a:cubicBezTo>
                  <a:pt x="1335" y="564"/>
                  <a:pt x="1397" y="604"/>
                  <a:pt x="1468" y="604"/>
                </a:cubicBezTo>
                <a:cubicBezTo>
                  <a:pt x="1555" y="604"/>
                  <a:pt x="1597" y="556"/>
                  <a:pt x="1597" y="494"/>
                </a:cubicBezTo>
                <a:cubicBezTo>
                  <a:pt x="1597" y="418"/>
                  <a:pt x="1544" y="392"/>
                  <a:pt x="1456" y="350"/>
                </a:cubicBezTo>
                <a:cubicBezTo>
                  <a:pt x="1357" y="305"/>
                  <a:pt x="1287" y="265"/>
                  <a:pt x="1287" y="164"/>
                </a:cubicBezTo>
                <a:cubicBezTo>
                  <a:pt x="1287" y="68"/>
                  <a:pt x="1363" y="0"/>
                  <a:pt x="1468" y="0"/>
                </a:cubicBezTo>
                <a:cubicBezTo>
                  <a:pt x="1552" y="0"/>
                  <a:pt x="1609" y="42"/>
                  <a:pt x="1642" y="104"/>
                </a:cubicBezTo>
                <a:lnTo>
                  <a:pt x="1583" y="138"/>
                </a:lnTo>
                <a:cubicBezTo>
                  <a:pt x="1561" y="93"/>
                  <a:pt x="1527" y="65"/>
                  <a:pt x="1468" y="65"/>
                </a:cubicBezTo>
                <a:cubicBezTo>
                  <a:pt x="1408" y="65"/>
                  <a:pt x="1357" y="104"/>
                  <a:pt x="1357" y="161"/>
                </a:cubicBezTo>
                <a:cubicBezTo>
                  <a:pt x="1357" y="226"/>
                  <a:pt x="1411" y="251"/>
                  <a:pt x="1490" y="285"/>
                </a:cubicBezTo>
                <a:cubicBezTo>
                  <a:pt x="1609" y="336"/>
                  <a:pt x="1671" y="381"/>
                  <a:pt x="1671" y="491"/>
                </a:cubicBezTo>
                <a:cubicBezTo>
                  <a:pt x="1671" y="590"/>
                  <a:pt x="1600" y="666"/>
                  <a:pt x="1468" y="666"/>
                </a:cubicBezTo>
                <a:cubicBezTo>
                  <a:pt x="1366" y="666"/>
                  <a:pt x="1281" y="612"/>
                  <a:pt x="1245" y="511"/>
                </a:cubicBezTo>
                <a:lnTo>
                  <a:pt x="1307" y="488"/>
                </a:lnTo>
                <a:close/>
                <a:moveTo>
                  <a:pt x="2004" y="658"/>
                </a:moveTo>
                <a:lnTo>
                  <a:pt x="2074" y="658"/>
                </a:lnTo>
                <a:lnTo>
                  <a:pt x="2074" y="158"/>
                </a:lnTo>
                <a:lnTo>
                  <a:pt x="2314" y="550"/>
                </a:lnTo>
                <a:lnTo>
                  <a:pt x="2554" y="158"/>
                </a:lnTo>
                <a:lnTo>
                  <a:pt x="2554" y="660"/>
                </a:lnTo>
                <a:lnTo>
                  <a:pt x="2625" y="660"/>
                </a:lnTo>
                <a:lnTo>
                  <a:pt x="2625" y="17"/>
                </a:lnTo>
                <a:lnTo>
                  <a:pt x="2560" y="17"/>
                </a:lnTo>
                <a:lnTo>
                  <a:pt x="2314" y="426"/>
                </a:lnTo>
                <a:lnTo>
                  <a:pt x="2069" y="17"/>
                </a:lnTo>
                <a:lnTo>
                  <a:pt x="2001" y="17"/>
                </a:lnTo>
                <a:lnTo>
                  <a:pt x="2001" y="658"/>
                </a:lnTo>
                <a:lnTo>
                  <a:pt x="2004" y="658"/>
                </a:lnTo>
                <a:close/>
                <a:moveTo>
                  <a:pt x="2952" y="658"/>
                </a:moveTo>
                <a:lnTo>
                  <a:pt x="3028" y="658"/>
                </a:lnTo>
                <a:lnTo>
                  <a:pt x="3096" y="500"/>
                </a:lnTo>
                <a:lnTo>
                  <a:pt x="3406" y="500"/>
                </a:lnTo>
                <a:lnTo>
                  <a:pt x="3474" y="658"/>
                </a:lnTo>
                <a:lnTo>
                  <a:pt x="3550" y="658"/>
                </a:lnTo>
                <a:lnTo>
                  <a:pt x="3279" y="14"/>
                </a:lnTo>
                <a:lnTo>
                  <a:pt x="3223" y="14"/>
                </a:lnTo>
                <a:lnTo>
                  <a:pt x="2952" y="658"/>
                </a:lnTo>
                <a:close/>
                <a:moveTo>
                  <a:pt x="3124" y="432"/>
                </a:moveTo>
                <a:lnTo>
                  <a:pt x="3251" y="124"/>
                </a:lnTo>
                <a:lnTo>
                  <a:pt x="3378" y="432"/>
                </a:lnTo>
                <a:lnTo>
                  <a:pt x="3124" y="432"/>
                </a:lnTo>
                <a:close/>
                <a:moveTo>
                  <a:pt x="3875" y="658"/>
                </a:moveTo>
                <a:lnTo>
                  <a:pt x="3948" y="658"/>
                </a:lnTo>
                <a:lnTo>
                  <a:pt x="3948" y="404"/>
                </a:lnTo>
                <a:lnTo>
                  <a:pt x="4092" y="404"/>
                </a:lnTo>
                <a:lnTo>
                  <a:pt x="4236" y="658"/>
                </a:lnTo>
                <a:lnTo>
                  <a:pt x="4318" y="658"/>
                </a:lnTo>
                <a:lnTo>
                  <a:pt x="4163" y="390"/>
                </a:lnTo>
                <a:cubicBezTo>
                  <a:pt x="4236" y="361"/>
                  <a:pt x="4284" y="294"/>
                  <a:pt x="4284" y="206"/>
                </a:cubicBezTo>
                <a:cubicBezTo>
                  <a:pt x="4284" y="96"/>
                  <a:pt x="4196" y="14"/>
                  <a:pt x="4092" y="14"/>
                </a:cubicBezTo>
                <a:lnTo>
                  <a:pt x="3872" y="14"/>
                </a:lnTo>
                <a:lnTo>
                  <a:pt x="3872" y="658"/>
                </a:lnTo>
                <a:lnTo>
                  <a:pt x="3875" y="658"/>
                </a:lnTo>
                <a:close/>
                <a:moveTo>
                  <a:pt x="3948" y="79"/>
                </a:moveTo>
                <a:lnTo>
                  <a:pt x="4092" y="79"/>
                </a:lnTo>
                <a:cubicBezTo>
                  <a:pt x="4163" y="79"/>
                  <a:pt x="4216" y="133"/>
                  <a:pt x="4216" y="203"/>
                </a:cubicBezTo>
                <a:cubicBezTo>
                  <a:pt x="4216" y="279"/>
                  <a:pt x="4163" y="333"/>
                  <a:pt x="4089" y="333"/>
                </a:cubicBezTo>
                <a:lnTo>
                  <a:pt x="3948" y="333"/>
                </a:lnTo>
                <a:lnTo>
                  <a:pt x="3948" y="79"/>
                </a:lnTo>
                <a:close/>
                <a:moveTo>
                  <a:pt x="4735" y="658"/>
                </a:moveTo>
                <a:lnTo>
                  <a:pt x="4809" y="658"/>
                </a:lnTo>
                <a:lnTo>
                  <a:pt x="4809" y="82"/>
                </a:lnTo>
                <a:lnTo>
                  <a:pt x="4984" y="82"/>
                </a:lnTo>
                <a:lnTo>
                  <a:pt x="4984" y="14"/>
                </a:lnTo>
                <a:lnTo>
                  <a:pt x="4560" y="14"/>
                </a:lnTo>
                <a:lnTo>
                  <a:pt x="4560" y="82"/>
                </a:lnTo>
                <a:lnTo>
                  <a:pt x="4735" y="82"/>
                </a:lnTo>
                <a:lnTo>
                  <a:pt x="4735" y="658"/>
                </a:lnTo>
                <a:close/>
                <a:moveTo>
                  <a:pt x="5303" y="658"/>
                </a:moveTo>
                <a:lnTo>
                  <a:pt x="5672" y="658"/>
                </a:lnTo>
                <a:lnTo>
                  <a:pt x="5672" y="590"/>
                </a:lnTo>
                <a:lnTo>
                  <a:pt x="5373" y="590"/>
                </a:lnTo>
                <a:lnTo>
                  <a:pt x="5373" y="350"/>
                </a:lnTo>
                <a:lnTo>
                  <a:pt x="5647" y="350"/>
                </a:lnTo>
                <a:lnTo>
                  <a:pt x="5647" y="282"/>
                </a:lnTo>
                <a:lnTo>
                  <a:pt x="5373" y="282"/>
                </a:lnTo>
                <a:lnTo>
                  <a:pt x="5373" y="79"/>
                </a:lnTo>
                <a:lnTo>
                  <a:pt x="5664" y="79"/>
                </a:lnTo>
                <a:lnTo>
                  <a:pt x="5664" y="11"/>
                </a:lnTo>
                <a:lnTo>
                  <a:pt x="5300" y="11"/>
                </a:lnTo>
                <a:lnTo>
                  <a:pt x="5300" y="658"/>
                </a:lnTo>
                <a:lnTo>
                  <a:pt x="5303" y="658"/>
                </a:lnTo>
                <a:close/>
                <a:moveTo>
                  <a:pt x="6017" y="658"/>
                </a:moveTo>
                <a:lnTo>
                  <a:pt x="6090" y="658"/>
                </a:lnTo>
                <a:lnTo>
                  <a:pt x="6090" y="404"/>
                </a:lnTo>
                <a:lnTo>
                  <a:pt x="6234" y="404"/>
                </a:lnTo>
                <a:lnTo>
                  <a:pt x="6378" y="658"/>
                </a:lnTo>
                <a:lnTo>
                  <a:pt x="6460" y="658"/>
                </a:lnTo>
                <a:lnTo>
                  <a:pt x="6305" y="390"/>
                </a:lnTo>
                <a:cubicBezTo>
                  <a:pt x="6378" y="361"/>
                  <a:pt x="6426" y="294"/>
                  <a:pt x="6426" y="206"/>
                </a:cubicBezTo>
                <a:cubicBezTo>
                  <a:pt x="6426" y="96"/>
                  <a:pt x="6338" y="14"/>
                  <a:pt x="6234" y="14"/>
                </a:cubicBezTo>
                <a:lnTo>
                  <a:pt x="6014" y="14"/>
                </a:lnTo>
                <a:lnTo>
                  <a:pt x="6014" y="658"/>
                </a:lnTo>
                <a:lnTo>
                  <a:pt x="6017" y="658"/>
                </a:lnTo>
                <a:close/>
                <a:moveTo>
                  <a:pt x="6087" y="79"/>
                </a:moveTo>
                <a:lnTo>
                  <a:pt x="6231" y="79"/>
                </a:lnTo>
                <a:cubicBezTo>
                  <a:pt x="6302" y="79"/>
                  <a:pt x="6355" y="133"/>
                  <a:pt x="6355" y="203"/>
                </a:cubicBezTo>
                <a:cubicBezTo>
                  <a:pt x="6355" y="279"/>
                  <a:pt x="6302" y="333"/>
                  <a:pt x="6228" y="333"/>
                </a:cubicBezTo>
                <a:lnTo>
                  <a:pt x="6087" y="333"/>
                </a:lnTo>
                <a:lnTo>
                  <a:pt x="6087" y="79"/>
                </a:lnTo>
                <a:close/>
                <a:moveTo>
                  <a:pt x="7136" y="336"/>
                </a:moveTo>
                <a:cubicBezTo>
                  <a:pt x="7136" y="528"/>
                  <a:pt x="7286" y="669"/>
                  <a:pt x="7472" y="669"/>
                </a:cubicBezTo>
                <a:cubicBezTo>
                  <a:pt x="7571" y="669"/>
                  <a:pt x="7658" y="629"/>
                  <a:pt x="7720" y="562"/>
                </a:cubicBezTo>
                <a:lnTo>
                  <a:pt x="7720" y="305"/>
                </a:lnTo>
                <a:lnTo>
                  <a:pt x="7452" y="305"/>
                </a:lnTo>
                <a:lnTo>
                  <a:pt x="7452" y="373"/>
                </a:lnTo>
                <a:lnTo>
                  <a:pt x="7650" y="373"/>
                </a:lnTo>
                <a:lnTo>
                  <a:pt x="7650" y="539"/>
                </a:lnTo>
                <a:cubicBezTo>
                  <a:pt x="7604" y="579"/>
                  <a:pt x="7542" y="604"/>
                  <a:pt x="7475" y="604"/>
                </a:cubicBezTo>
                <a:cubicBezTo>
                  <a:pt x="7322" y="604"/>
                  <a:pt x="7212" y="488"/>
                  <a:pt x="7212" y="336"/>
                </a:cubicBezTo>
                <a:cubicBezTo>
                  <a:pt x="7212" y="184"/>
                  <a:pt x="7325" y="68"/>
                  <a:pt x="7475" y="68"/>
                </a:cubicBezTo>
                <a:cubicBezTo>
                  <a:pt x="7545" y="68"/>
                  <a:pt x="7604" y="93"/>
                  <a:pt x="7652" y="136"/>
                </a:cubicBezTo>
                <a:lnTo>
                  <a:pt x="7698" y="85"/>
                </a:lnTo>
                <a:cubicBezTo>
                  <a:pt x="7636" y="31"/>
                  <a:pt x="7559" y="3"/>
                  <a:pt x="7472" y="3"/>
                </a:cubicBezTo>
                <a:cubicBezTo>
                  <a:pt x="7286" y="3"/>
                  <a:pt x="7136" y="144"/>
                  <a:pt x="7136" y="336"/>
                </a:cubicBezTo>
                <a:close/>
                <a:moveTo>
                  <a:pt x="8067" y="658"/>
                </a:moveTo>
                <a:lnTo>
                  <a:pt x="8141" y="658"/>
                </a:lnTo>
                <a:lnTo>
                  <a:pt x="8141" y="404"/>
                </a:lnTo>
                <a:lnTo>
                  <a:pt x="8285" y="404"/>
                </a:lnTo>
                <a:lnTo>
                  <a:pt x="8429" y="658"/>
                </a:lnTo>
                <a:lnTo>
                  <a:pt x="8510" y="658"/>
                </a:lnTo>
                <a:lnTo>
                  <a:pt x="8355" y="390"/>
                </a:lnTo>
                <a:cubicBezTo>
                  <a:pt x="8429" y="361"/>
                  <a:pt x="8476" y="294"/>
                  <a:pt x="8476" y="206"/>
                </a:cubicBezTo>
                <a:cubicBezTo>
                  <a:pt x="8476" y="96"/>
                  <a:pt x="8389" y="14"/>
                  <a:pt x="8285" y="14"/>
                </a:cubicBezTo>
                <a:lnTo>
                  <a:pt x="8064" y="14"/>
                </a:lnTo>
                <a:lnTo>
                  <a:pt x="8064" y="658"/>
                </a:lnTo>
                <a:lnTo>
                  <a:pt x="8067" y="658"/>
                </a:lnTo>
                <a:close/>
                <a:moveTo>
                  <a:pt x="8141" y="79"/>
                </a:moveTo>
                <a:lnTo>
                  <a:pt x="8285" y="79"/>
                </a:lnTo>
                <a:cubicBezTo>
                  <a:pt x="8355" y="79"/>
                  <a:pt x="8409" y="133"/>
                  <a:pt x="8409" y="203"/>
                </a:cubicBezTo>
                <a:cubicBezTo>
                  <a:pt x="8409" y="279"/>
                  <a:pt x="8355" y="333"/>
                  <a:pt x="8282" y="333"/>
                </a:cubicBezTo>
                <a:lnTo>
                  <a:pt x="8141" y="333"/>
                </a:lnTo>
                <a:lnTo>
                  <a:pt x="8141" y="79"/>
                </a:lnTo>
                <a:close/>
                <a:moveTo>
                  <a:pt x="8793" y="336"/>
                </a:moveTo>
                <a:cubicBezTo>
                  <a:pt x="8793" y="528"/>
                  <a:pt x="8942" y="669"/>
                  <a:pt x="9128" y="669"/>
                </a:cubicBezTo>
                <a:cubicBezTo>
                  <a:pt x="9315" y="669"/>
                  <a:pt x="9464" y="528"/>
                  <a:pt x="9464" y="336"/>
                </a:cubicBezTo>
                <a:cubicBezTo>
                  <a:pt x="9461" y="144"/>
                  <a:pt x="9312" y="3"/>
                  <a:pt x="9128" y="3"/>
                </a:cubicBezTo>
                <a:cubicBezTo>
                  <a:pt x="8942" y="3"/>
                  <a:pt x="8793" y="144"/>
                  <a:pt x="8793" y="336"/>
                </a:cubicBezTo>
                <a:close/>
                <a:moveTo>
                  <a:pt x="8863" y="336"/>
                </a:moveTo>
                <a:cubicBezTo>
                  <a:pt x="8863" y="184"/>
                  <a:pt x="8976" y="68"/>
                  <a:pt x="9128" y="68"/>
                </a:cubicBezTo>
                <a:cubicBezTo>
                  <a:pt x="9281" y="68"/>
                  <a:pt x="9391" y="184"/>
                  <a:pt x="9391" y="336"/>
                </a:cubicBezTo>
                <a:cubicBezTo>
                  <a:pt x="9391" y="488"/>
                  <a:pt x="9278" y="604"/>
                  <a:pt x="9128" y="604"/>
                </a:cubicBezTo>
                <a:cubicBezTo>
                  <a:pt x="8976" y="604"/>
                  <a:pt x="8863" y="488"/>
                  <a:pt x="8863" y="336"/>
                </a:cubicBezTo>
                <a:close/>
                <a:moveTo>
                  <a:pt x="9899" y="658"/>
                </a:moveTo>
                <a:lnTo>
                  <a:pt x="9944" y="658"/>
                </a:lnTo>
                <a:lnTo>
                  <a:pt x="10110" y="161"/>
                </a:lnTo>
                <a:lnTo>
                  <a:pt x="10277" y="658"/>
                </a:lnTo>
                <a:lnTo>
                  <a:pt x="10322" y="658"/>
                </a:lnTo>
                <a:lnTo>
                  <a:pt x="10511" y="14"/>
                </a:lnTo>
                <a:lnTo>
                  <a:pt x="10438" y="14"/>
                </a:lnTo>
                <a:lnTo>
                  <a:pt x="10294" y="500"/>
                </a:lnTo>
                <a:lnTo>
                  <a:pt x="10136" y="14"/>
                </a:lnTo>
                <a:lnTo>
                  <a:pt x="10085" y="14"/>
                </a:lnTo>
                <a:lnTo>
                  <a:pt x="9927" y="500"/>
                </a:lnTo>
                <a:lnTo>
                  <a:pt x="9783" y="14"/>
                </a:lnTo>
                <a:lnTo>
                  <a:pt x="9710" y="14"/>
                </a:lnTo>
                <a:lnTo>
                  <a:pt x="9899" y="658"/>
                </a:lnTo>
                <a:close/>
                <a:moveTo>
                  <a:pt x="11002" y="658"/>
                </a:moveTo>
                <a:lnTo>
                  <a:pt x="11002" y="82"/>
                </a:lnTo>
                <a:lnTo>
                  <a:pt x="11177" y="82"/>
                </a:lnTo>
                <a:lnTo>
                  <a:pt x="11177" y="14"/>
                </a:lnTo>
                <a:lnTo>
                  <a:pt x="10754" y="14"/>
                </a:lnTo>
                <a:lnTo>
                  <a:pt x="10754" y="82"/>
                </a:lnTo>
                <a:lnTo>
                  <a:pt x="10929" y="82"/>
                </a:lnTo>
                <a:lnTo>
                  <a:pt x="10929" y="658"/>
                </a:lnTo>
                <a:lnTo>
                  <a:pt x="11002" y="658"/>
                </a:lnTo>
                <a:close/>
                <a:moveTo>
                  <a:pt x="11496" y="658"/>
                </a:moveTo>
                <a:lnTo>
                  <a:pt x="11569" y="658"/>
                </a:lnTo>
                <a:lnTo>
                  <a:pt x="11569" y="350"/>
                </a:lnTo>
                <a:lnTo>
                  <a:pt x="11928" y="350"/>
                </a:lnTo>
                <a:lnTo>
                  <a:pt x="11928" y="658"/>
                </a:lnTo>
                <a:lnTo>
                  <a:pt x="12001" y="658"/>
                </a:lnTo>
                <a:lnTo>
                  <a:pt x="12001" y="14"/>
                </a:lnTo>
                <a:lnTo>
                  <a:pt x="11928" y="14"/>
                </a:lnTo>
                <a:lnTo>
                  <a:pt x="11928" y="282"/>
                </a:lnTo>
                <a:lnTo>
                  <a:pt x="11569" y="282"/>
                </a:lnTo>
                <a:lnTo>
                  <a:pt x="11569" y="14"/>
                </a:lnTo>
                <a:lnTo>
                  <a:pt x="11496" y="14"/>
                </a:lnTo>
                <a:lnTo>
                  <a:pt x="11496" y="658"/>
                </a:lnTo>
                <a:close/>
                <a:moveTo>
                  <a:pt x="12145" y="618"/>
                </a:moveTo>
                <a:cubicBezTo>
                  <a:pt x="12145" y="643"/>
                  <a:pt x="12168" y="663"/>
                  <a:pt x="12190" y="663"/>
                </a:cubicBezTo>
                <a:cubicBezTo>
                  <a:pt x="12216" y="663"/>
                  <a:pt x="12235" y="643"/>
                  <a:pt x="12235" y="618"/>
                </a:cubicBezTo>
                <a:cubicBezTo>
                  <a:pt x="12238" y="590"/>
                  <a:pt x="12216" y="573"/>
                  <a:pt x="12190" y="573"/>
                </a:cubicBezTo>
                <a:cubicBezTo>
                  <a:pt x="12165" y="573"/>
                  <a:pt x="12145" y="593"/>
                  <a:pt x="12145" y="618"/>
                </a:cubicBezTo>
                <a:close/>
                <a:moveTo>
                  <a:pt x="0" y="1764"/>
                </a:moveTo>
                <a:lnTo>
                  <a:pt x="73" y="1764"/>
                </a:lnTo>
                <a:lnTo>
                  <a:pt x="73" y="1456"/>
                </a:lnTo>
                <a:lnTo>
                  <a:pt x="432" y="1456"/>
                </a:lnTo>
                <a:lnTo>
                  <a:pt x="432" y="1764"/>
                </a:lnTo>
                <a:lnTo>
                  <a:pt x="505" y="1764"/>
                </a:lnTo>
                <a:lnTo>
                  <a:pt x="505" y="1120"/>
                </a:lnTo>
                <a:lnTo>
                  <a:pt x="432" y="1120"/>
                </a:lnTo>
                <a:lnTo>
                  <a:pt x="432" y="1388"/>
                </a:lnTo>
                <a:lnTo>
                  <a:pt x="73" y="1388"/>
                </a:lnTo>
                <a:lnTo>
                  <a:pt x="73" y="1120"/>
                </a:lnTo>
                <a:lnTo>
                  <a:pt x="0" y="1120"/>
                </a:lnTo>
                <a:lnTo>
                  <a:pt x="0" y="1764"/>
                </a:lnTo>
                <a:close/>
                <a:moveTo>
                  <a:pt x="878" y="1764"/>
                </a:moveTo>
                <a:lnTo>
                  <a:pt x="1247" y="1764"/>
                </a:lnTo>
                <a:lnTo>
                  <a:pt x="1247" y="1696"/>
                </a:lnTo>
                <a:lnTo>
                  <a:pt x="948" y="1696"/>
                </a:lnTo>
                <a:lnTo>
                  <a:pt x="948" y="1456"/>
                </a:lnTo>
                <a:lnTo>
                  <a:pt x="1222" y="1456"/>
                </a:lnTo>
                <a:lnTo>
                  <a:pt x="1222" y="1388"/>
                </a:lnTo>
                <a:lnTo>
                  <a:pt x="948" y="1388"/>
                </a:lnTo>
                <a:lnTo>
                  <a:pt x="948" y="1185"/>
                </a:lnTo>
                <a:lnTo>
                  <a:pt x="1239" y="1185"/>
                </a:lnTo>
                <a:lnTo>
                  <a:pt x="1239" y="1118"/>
                </a:lnTo>
                <a:lnTo>
                  <a:pt x="875" y="1118"/>
                </a:lnTo>
                <a:lnTo>
                  <a:pt x="875" y="1764"/>
                </a:lnTo>
                <a:lnTo>
                  <a:pt x="878" y="1764"/>
                </a:lnTo>
                <a:close/>
                <a:moveTo>
                  <a:pt x="1532" y="1764"/>
                </a:moveTo>
                <a:lnTo>
                  <a:pt x="1609" y="1764"/>
                </a:lnTo>
                <a:lnTo>
                  <a:pt x="1676" y="1606"/>
                </a:lnTo>
                <a:lnTo>
                  <a:pt x="1990" y="1606"/>
                </a:lnTo>
                <a:lnTo>
                  <a:pt x="2057" y="1764"/>
                </a:lnTo>
                <a:lnTo>
                  <a:pt x="2134" y="1764"/>
                </a:lnTo>
                <a:lnTo>
                  <a:pt x="1863" y="1120"/>
                </a:lnTo>
                <a:lnTo>
                  <a:pt x="1806" y="1120"/>
                </a:lnTo>
                <a:lnTo>
                  <a:pt x="1532" y="1764"/>
                </a:lnTo>
                <a:close/>
                <a:moveTo>
                  <a:pt x="1705" y="1541"/>
                </a:moveTo>
                <a:lnTo>
                  <a:pt x="1832" y="1233"/>
                </a:lnTo>
                <a:lnTo>
                  <a:pt x="1959" y="1541"/>
                </a:lnTo>
                <a:lnTo>
                  <a:pt x="1705" y="1541"/>
                </a:lnTo>
                <a:close/>
                <a:moveTo>
                  <a:pt x="2458" y="1764"/>
                </a:moveTo>
                <a:lnTo>
                  <a:pt x="2794" y="1764"/>
                </a:lnTo>
                <a:lnTo>
                  <a:pt x="2794" y="1696"/>
                </a:lnTo>
                <a:lnTo>
                  <a:pt x="2529" y="1696"/>
                </a:lnTo>
                <a:lnTo>
                  <a:pt x="2529" y="1120"/>
                </a:lnTo>
                <a:lnTo>
                  <a:pt x="2455" y="1120"/>
                </a:lnTo>
                <a:lnTo>
                  <a:pt x="2455" y="1764"/>
                </a:lnTo>
                <a:lnTo>
                  <a:pt x="2458" y="1764"/>
                </a:lnTo>
                <a:close/>
                <a:moveTo>
                  <a:pt x="3245" y="1764"/>
                </a:moveTo>
                <a:lnTo>
                  <a:pt x="3245" y="1188"/>
                </a:lnTo>
                <a:lnTo>
                  <a:pt x="3420" y="1188"/>
                </a:lnTo>
                <a:lnTo>
                  <a:pt x="3420" y="1120"/>
                </a:lnTo>
                <a:lnTo>
                  <a:pt x="2997" y="1120"/>
                </a:lnTo>
                <a:lnTo>
                  <a:pt x="2997" y="1188"/>
                </a:lnTo>
                <a:lnTo>
                  <a:pt x="3172" y="1188"/>
                </a:lnTo>
                <a:lnTo>
                  <a:pt x="3172" y="1764"/>
                </a:lnTo>
                <a:lnTo>
                  <a:pt x="3245" y="1764"/>
                </a:lnTo>
                <a:close/>
                <a:moveTo>
                  <a:pt x="3810" y="1764"/>
                </a:moveTo>
                <a:lnTo>
                  <a:pt x="3810" y="1456"/>
                </a:lnTo>
                <a:lnTo>
                  <a:pt x="4168" y="1456"/>
                </a:lnTo>
                <a:lnTo>
                  <a:pt x="4168" y="1764"/>
                </a:lnTo>
                <a:lnTo>
                  <a:pt x="4242" y="1764"/>
                </a:lnTo>
                <a:lnTo>
                  <a:pt x="4242" y="1120"/>
                </a:lnTo>
                <a:lnTo>
                  <a:pt x="4168" y="1120"/>
                </a:lnTo>
                <a:lnTo>
                  <a:pt x="4168" y="1388"/>
                </a:lnTo>
                <a:lnTo>
                  <a:pt x="3810" y="1388"/>
                </a:lnTo>
                <a:lnTo>
                  <a:pt x="3810" y="1120"/>
                </a:lnTo>
                <a:lnTo>
                  <a:pt x="3736" y="1120"/>
                </a:lnTo>
                <a:lnTo>
                  <a:pt x="3736" y="1764"/>
                </a:lnTo>
                <a:lnTo>
                  <a:pt x="3810" y="1764"/>
                </a:lnTo>
                <a:close/>
                <a:moveTo>
                  <a:pt x="4620" y="1764"/>
                </a:moveTo>
                <a:lnTo>
                  <a:pt x="4693" y="1764"/>
                </a:lnTo>
                <a:lnTo>
                  <a:pt x="4693" y="1120"/>
                </a:lnTo>
                <a:lnTo>
                  <a:pt x="4620" y="1120"/>
                </a:lnTo>
                <a:lnTo>
                  <a:pt x="4620" y="1764"/>
                </a:lnTo>
                <a:close/>
                <a:moveTo>
                  <a:pt x="5071" y="1764"/>
                </a:moveTo>
                <a:lnTo>
                  <a:pt x="5441" y="1764"/>
                </a:lnTo>
                <a:lnTo>
                  <a:pt x="5441" y="1696"/>
                </a:lnTo>
                <a:lnTo>
                  <a:pt x="5142" y="1696"/>
                </a:lnTo>
                <a:lnTo>
                  <a:pt x="5142" y="1456"/>
                </a:lnTo>
                <a:lnTo>
                  <a:pt x="5416" y="1456"/>
                </a:lnTo>
                <a:lnTo>
                  <a:pt x="5416" y="1388"/>
                </a:lnTo>
                <a:lnTo>
                  <a:pt x="5142" y="1388"/>
                </a:lnTo>
                <a:lnTo>
                  <a:pt x="5142" y="1185"/>
                </a:lnTo>
                <a:lnTo>
                  <a:pt x="5432" y="1185"/>
                </a:lnTo>
                <a:lnTo>
                  <a:pt x="5432" y="1118"/>
                </a:lnTo>
                <a:lnTo>
                  <a:pt x="5071" y="1118"/>
                </a:lnTo>
                <a:lnTo>
                  <a:pt x="5071" y="1764"/>
                </a:lnTo>
                <a:close/>
                <a:moveTo>
                  <a:pt x="5785" y="1764"/>
                </a:moveTo>
                <a:lnTo>
                  <a:pt x="5859" y="1764"/>
                </a:lnTo>
                <a:lnTo>
                  <a:pt x="5859" y="1510"/>
                </a:lnTo>
                <a:lnTo>
                  <a:pt x="6003" y="1510"/>
                </a:lnTo>
                <a:lnTo>
                  <a:pt x="6146" y="1764"/>
                </a:lnTo>
                <a:lnTo>
                  <a:pt x="6228" y="1764"/>
                </a:lnTo>
                <a:lnTo>
                  <a:pt x="6073" y="1496"/>
                </a:lnTo>
                <a:cubicBezTo>
                  <a:pt x="6146" y="1468"/>
                  <a:pt x="6194" y="1400"/>
                  <a:pt x="6194" y="1312"/>
                </a:cubicBezTo>
                <a:cubicBezTo>
                  <a:pt x="6194" y="1202"/>
                  <a:pt x="6107" y="1120"/>
                  <a:pt x="6003" y="1120"/>
                </a:cubicBezTo>
                <a:lnTo>
                  <a:pt x="5782" y="1120"/>
                </a:lnTo>
                <a:lnTo>
                  <a:pt x="5782" y="1764"/>
                </a:lnTo>
                <a:lnTo>
                  <a:pt x="5785" y="1764"/>
                </a:lnTo>
                <a:close/>
                <a:moveTo>
                  <a:pt x="5856" y="1188"/>
                </a:moveTo>
                <a:lnTo>
                  <a:pt x="6000" y="1188"/>
                </a:lnTo>
                <a:cubicBezTo>
                  <a:pt x="6070" y="1188"/>
                  <a:pt x="6124" y="1242"/>
                  <a:pt x="6124" y="1312"/>
                </a:cubicBezTo>
                <a:cubicBezTo>
                  <a:pt x="6124" y="1388"/>
                  <a:pt x="6070" y="1442"/>
                  <a:pt x="5997" y="1442"/>
                </a:cubicBezTo>
                <a:lnTo>
                  <a:pt x="5856" y="1442"/>
                </a:lnTo>
                <a:lnTo>
                  <a:pt x="5856" y="1188"/>
                </a:lnTo>
                <a:close/>
                <a:moveTo>
                  <a:pt x="6905" y="1442"/>
                </a:moveTo>
                <a:cubicBezTo>
                  <a:pt x="6905" y="1634"/>
                  <a:pt x="7054" y="1775"/>
                  <a:pt x="7240" y="1775"/>
                </a:cubicBezTo>
                <a:cubicBezTo>
                  <a:pt x="7427" y="1775"/>
                  <a:pt x="7576" y="1634"/>
                  <a:pt x="7576" y="1442"/>
                </a:cubicBezTo>
                <a:cubicBezTo>
                  <a:pt x="7573" y="1250"/>
                  <a:pt x="7424" y="1109"/>
                  <a:pt x="7240" y="1109"/>
                </a:cubicBezTo>
                <a:cubicBezTo>
                  <a:pt x="7054" y="1109"/>
                  <a:pt x="6905" y="1250"/>
                  <a:pt x="6905" y="1442"/>
                </a:cubicBezTo>
                <a:close/>
                <a:moveTo>
                  <a:pt x="6975" y="1442"/>
                </a:moveTo>
                <a:cubicBezTo>
                  <a:pt x="6975" y="1290"/>
                  <a:pt x="7088" y="1174"/>
                  <a:pt x="7240" y="1174"/>
                </a:cubicBezTo>
                <a:cubicBezTo>
                  <a:pt x="7393" y="1174"/>
                  <a:pt x="7503" y="1290"/>
                  <a:pt x="7503" y="1442"/>
                </a:cubicBezTo>
                <a:cubicBezTo>
                  <a:pt x="7503" y="1597"/>
                  <a:pt x="7390" y="1710"/>
                  <a:pt x="7240" y="1710"/>
                </a:cubicBezTo>
                <a:cubicBezTo>
                  <a:pt x="7088" y="1710"/>
                  <a:pt x="6975" y="1595"/>
                  <a:pt x="6975" y="1442"/>
                </a:cubicBezTo>
                <a:close/>
                <a:moveTo>
                  <a:pt x="7906" y="1541"/>
                </a:moveTo>
                <a:cubicBezTo>
                  <a:pt x="7906" y="1696"/>
                  <a:pt x="8008" y="1778"/>
                  <a:pt x="8146" y="1778"/>
                </a:cubicBezTo>
                <a:cubicBezTo>
                  <a:pt x="8285" y="1778"/>
                  <a:pt x="8386" y="1699"/>
                  <a:pt x="8386" y="1541"/>
                </a:cubicBezTo>
                <a:lnTo>
                  <a:pt x="8386" y="1123"/>
                </a:lnTo>
                <a:lnTo>
                  <a:pt x="8316" y="1123"/>
                </a:lnTo>
                <a:lnTo>
                  <a:pt x="8316" y="1535"/>
                </a:lnTo>
                <a:cubicBezTo>
                  <a:pt x="8316" y="1654"/>
                  <a:pt x="8248" y="1713"/>
                  <a:pt x="8146" y="1713"/>
                </a:cubicBezTo>
                <a:cubicBezTo>
                  <a:pt x="8045" y="1713"/>
                  <a:pt x="7977" y="1654"/>
                  <a:pt x="7977" y="1535"/>
                </a:cubicBezTo>
                <a:lnTo>
                  <a:pt x="7977" y="1123"/>
                </a:lnTo>
                <a:lnTo>
                  <a:pt x="7904" y="1123"/>
                </a:lnTo>
                <a:lnTo>
                  <a:pt x="7904" y="1541"/>
                </a:lnTo>
                <a:lnTo>
                  <a:pt x="7906" y="1541"/>
                </a:lnTo>
                <a:close/>
                <a:moveTo>
                  <a:pt x="8877" y="1764"/>
                </a:moveTo>
                <a:lnTo>
                  <a:pt x="8951" y="1764"/>
                </a:lnTo>
                <a:lnTo>
                  <a:pt x="8951" y="1188"/>
                </a:lnTo>
                <a:lnTo>
                  <a:pt x="9126" y="1188"/>
                </a:lnTo>
                <a:lnTo>
                  <a:pt x="9126" y="1120"/>
                </a:lnTo>
                <a:lnTo>
                  <a:pt x="8702" y="1120"/>
                </a:lnTo>
                <a:lnTo>
                  <a:pt x="8702" y="1188"/>
                </a:lnTo>
                <a:lnTo>
                  <a:pt x="8877" y="1188"/>
                </a:lnTo>
                <a:lnTo>
                  <a:pt x="8877" y="1764"/>
                </a:lnTo>
                <a:close/>
                <a:moveTo>
                  <a:pt x="9368" y="1442"/>
                </a:moveTo>
                <a:cubicBezTo>
                  <a:pt x="9368" y="1634"/>
                  <a:pt x="9518" y="1775"/>
                  <a:pt x="9704" y="1775"/>
                </a:cubicBezTo>
                <a:cubicBezTo>
                  <a:pt x="9803" y="1775"/>
                  <a:pt x="9890" y="1733"/>
                  <a:pt x="9952" y="1662"/>
                </a:cubicBezTo>
                <a:lnTo>
                  <a:pt x="9904" y="1617"/>
                </a:lnTo>
                <a:cubicBezTo>
                  <a:pt x="9856" y="1674"/>
                  <a:pt x="9786" y="1707"/>
                  <a:pt x="9704" y="1707"/>
                </a:cubicBezTo>
                <a:cubicBezTo>
                  <a:pt x="9552" y="1707"/>
                  <a:pt x="9442" y="1592"/>
                  <a:pt x="9442" y="1439"/>
                </a:cubicBezTo>
                <a:cubicBezTo>
                  <a:pt x="9442" y="1287"/>
                  <a:pt x="9555" y="1171"/>
                  <a:pt x="9704" y="1171"/>
                </a:cubicBezTo>
                <a:cubicBezTo>
                  <a:pt x="9786" y="1171"/>
                  <a:pt x="9854" y="1202"/>
                  <a:pt x="9902" y="1259"/>
                </a:cubicBezTo>
                <a:lnTo>
                  <a:pt x="9950" y="1214"/>
                </a:lnTo>
                <a:cubicBezTo>
                  <a:pt x="9890" y="1151"/>
                  <a:pt x="9803" y="1109"/>
                  <a:pt x="9704" y="1109"/>
                </a:cubicBezTo>
                <a:cubicBezTo>
                  <a:pt x="9518" y="1109"/>
                  <a:pt x="9368" y="1250"/>
                  <a:pt x="9368" y="1442"/>
                </a:cubicBezTo>
                <a:close/>
                <a:moveTo>
                  <a:pt x="10232" y="1442"/>
                </a:moveTo>
                <a:cubicBezTo>
                  <a:pt x="10232" y="1634"/>
                  <a:pt x="10381" y="1775"/>
                  <a:pt x="10568" y="1775"/>
                </a:cubicBezTo>
                <a:cubicBezTo>
                  <a:pt x="10754" y="1775"/>
                  <a:pt x="10903" y="1634"/>
                  <a:pt x="10903" y="1442"/>
                </a:cubicBezTo>
                <a:cubicBezTo>
                  <a:pt x="10903" y="1250"/>
                  <a:pt x="10754" y="1109"/>
                  <a:pt x="10568" y="1109"/>
                </a:cubicBezTo>
                <a:cubicBezTo>
                  <a:pt x="10381" y="1109"/>
                  <a:pt x="10232" y="1250"/>
                  <a:pt x="10232" y="1442"/>
                </a:cubicBezTo>
                <a:close/>
                <a:moveTo>
                  <a:pt x="10302" y="1442"/>
                </a:moveTo>
                <a:cubicBezTo>
                  <a:pt x="10302" y="1290"/>
                  <a:pt x="10416" y="1174"/>
                  <a:pt x="10568" y="1174"/>
                </a:cubicBezTo>
                <a:cubicBezTo>
                  <a:pt x="10721" y="1174"/>
                  <a:pt x="10830" y="1290"/>
                  <a:pt x="10830" y="1442"/>
                </a:cubicBezTo>
                <a:cubicBezTo>
                  <a:pt x="10830" y="1597"/>
                  <a:pt x="10721" y="1710"/>
                  <a:pt x="10568" y="1710"/>
                </a:cubicBezTo>
                <a:cubicBezTo>
                  <a:pt x="10416" y="1710"/>
                  <a:pt x="10302" y="1595"/>
                  <a:pt x="10302" y="1442"/>
                </a:cubicBezTo>
                <a:close/>
                <a:moveTo>
                  <a:pt x="11236" y="1764"/>
                </a:moveTo>
                <a:lnTo>
                  <a:pt x="11307" y="1764"/>
                </a:lnTo>
                <a:lnTo>
                  <a:pt x="11307" y="1264"/>
                </a:lnTo>
                <a:lnTo>
                  <a:pt x="11547" y="1657"/>
                </a:lnTo>
                <a:lnTo>
                  <a:pt x="11787" y="1264"/>
                </a:lnTo>
                <a:lnTo>
                  <a:pt x="11787" y="1767"/>
                </a:lnTo>
                <a:lnTo>
                  <a:pt x="11857" y="1767"/>
                </a:lnTo>
                <a:lnTo>
                  <a:pt x="11857" y="1123"/>
                </a:lnTo>
                <a:lnTo>
                  <a:pt x="11792" y="1123"/>
                </a:lnTo>
                <a:lnTo>
                  <a:pt x="11547" y="1532"/>
                </a:lnTo>
                <a:lnTo>
                  <a:pt x="11301" y="1123"/>
                </a:lnTo>
                <a:lnTo>
                  <a:pt x="11234" y="1123"/>
                </a:lnTo>
                <a:lnTo>
                  <a:pt x="11234" y="1764"/>
                </a:lnTo>
                <a:lnTo>
                  <a:pt x="11236" y="1764"/>
                </a:lnTo>
                <a:close/>
                <a:moveTo>
                  <a:pt x="12238" y="1764"/>
                </a:moveTo>
                <a:lnTo>
                  <a:pt x="12608" y="1764"/>
                </a:lnTo>
                <a:lnTo>
                  <a:pt x="12608" y="1696"/>
                </a:lnTo>
                <a:lnTo>
                  <a:pt x="12309" y="1696"/>
                </a:lnTo>
                <a:lnTo>
                  <a:pt x="12309" y="1456"/>
                </a:lnTo>
                <a:lnTo>
                  <a:pt x="12583" y="1456"/>
                </a:lnTo>
                <a:lnTo>
                  <a:pt x="12583" y="1388"/>
                </a:lnTo>
                <a:lnTo>
                  <a:pt x="12309" y="1388"/>
                </a:lnTo>
                <a:lnTo>
                  <a:pt x="12309" y="1185"/>
                </a:lnTo>
                <a:lnTo>
                  <a:pt x="12600" y="1185"/>
                </a:lnTo>
                <a:lnTo>
                  <a:pt x="12600" y="1118"/>
                </a:lnTo>
                <a:lnTo>
                  <a:pt x="12238" y="1118"/>
                </a:lnTo>
                <a:lnTo>
                  <a:pt x="12238" y="1764"/>
                </a:lnTo>
                <a:close/>
                <a:moveTo>
                  <a:pt x="12904" y="1623"/>
                </a:moveTo>
                <a:cubicBezTo>
                  <a:pt x="12941" y="1724"/>
                  <a:pt x="13026" y="1778"/>
                  <a:pt x="13127" y="1778"/>
                </a:cubicBezTo>
                <a:cubicBezTo>
                  <a:pt x="13260" y="1778"/>
                  <a:pt x="13330" y="1702"/>
                  <a:pt x="13330" y="1603"/>
                </a:cubicBezTo>
                <a:cubicBezTo>
                  <a:pt x="13330" y="1493"/>
                  <a:pt x="13268" y="1451"/>
                  <a:pt x="13150" y="1397"/>
                </a:cubicBezTo>
                <a:cubicBezTo>
                  <a:pt x="13074" y="1363"/>
                  <a:pt x="13017" y="1338"/>
                  <a:pt x="13017" y="1273"/>
                </a:cubicBezTo>
                <a:cubicBezTo>
                  <a:pt x="13017" y="1216"/>
                  <a:pt x="13068" y="1177"/>
                  <a:pt x="13127" y="1177"/>
                </a:cubicBezTo>
                <a:cubicBezTo>
                  <a:pt x="13186" y="1177"/>
                  <a:pt x="13220" y="1205"/>
                  <a:pt x="13243" y="1250"/>
                </a:cubicBezTo>
                <a:lnTo>
                  <a:pt x="13302" y="1216"/>
                </a:lnTo>
                <a:cubicBezTo>
                  <a:pt x="13268" y="1151"/>
                  <a:pt x="13212" y="1112"/>
                  <a:pt x="13127" y="1112"/>
                </a:cubicBezTo>
                <a:cubicBezTo>
                  <a:pt x="13023" y="1112"/>
                  <a:pt x="12947" y="1182"/>
                  <a:pt x="12947" y="1276"/>
                </a:cubicBezTo>
                <a:cubicBezTo>
                  <a:pt x="12947" y="1377"/>
                  <a:pt x="13020" y="1417"/>
                  <a:pt x="13116" y="1462"/>
                </a:cubicBezTo>
                <a:cubicBezTo>
                  <a:pt x="13206" y="1501"/>
                  <a:pt x="13257" y="1530"/>
                  <a:pt x="13257" y="1606"/>
                </a:cubicBezTo>
                <a:cubicBezTo>
                  <a:pt x="13257" y="1668"/>
                  <a:pt x="13215" y="1716"/>
                  <a:pt x="13127" y="1716"/>
                </a:cubicBezTo>
                <a:cubicBezTo>
                  <a:pt x="13057" y="1716"/>
                  <a:pt x="12995" y="1676"/>
                  <a:pt x="12966" y="1600"/>
                </a:cubicBezTo>
                <a:lnTo>
                  <a:pt x="12904" y="1623"/>
                </a:lnTo>
                <a:close/>
                <a:moveTo>
                  <a:pt x="13438" y="1724"/>
                </a:moveTo>
                <a:cubicBezTo>
                  <a:pt x="13438" y="1750"/>
                  <a:pt x="13460" y="1769"/>
                  <a:pt x="13483" y="1769"/>
                </a:cubicBezTo>
                <a:cubicBezTo>
                  <a:pt x="13508" y="1769"/>
                  <a:pt x="13528" y="1750"/>
                  <a:pt x="13528" y="1724"/>
                </a:cubicBezTo>
                <a:cubicBezTo>
                  <a:pt x="13528" y="1699"/>
                  <a:pt x="13505" y="1679"/>
                  <a:pt x="13483" y="1679"/>
                </a:cubicBezTo>
                <a:cubicBezTo>
                  <a:pt x="13457" y="1679"/>
                  <a:pt x="13438" y="1699"/>
                  <a:pt x="13438" y="1724"/>
                </a:cubicBezTo>
                <a:close/>
              </a:path>
            </a:pathLst>
          </a:custGeom>
          <a:solidFill>
            <a:srgbClr val="433B3D"/>
          </a:solidFill>
          <a:ln>
            <a:noFill/>
          </a:ln>
          <a:effectLst/>
        </p:spPr>
        <p:txBody>
          <a:bodyPr wrap="none" anchor="ctr"/>
          <a:lstStyle/>
          <a:p>
            <a:endParaRPr lang="en-US" sz="2400">
              <a:solidFill>
                <a:srgbClr val="5A6771"/>
              </a:solidFill>
            </a:endParaRPr>
          </a:p>
        </p:txBody>
      </p:sp>
      <p:grpSp>
        <p:nvGrpSpPr>
          <p:cNvPr id="4" name="Group 3">
            <a:extLst>
              <a:ext uri="{FF2B5EF4-FFF2-40B4-BE49-F238E27FC236}">
                <a16:creationId xmlns:a16="http://schemas.microsoft.com/office/drawing/2014/main" id="{33564A38-F74A-EA40-BC64-3E3243B67C35}"/>
              </a:ext>
            </a:extLst>
          </p:cNvPr>
          <p:cNvGrpSpPr>
            <a:grpSpLocks noChangeAspect="1"/>
          </p:cNvGrpSpPr>
          <p:nvPr userDrawn="1"/>
        </p:nvGrpSpPr>
        <p:grpSpPr>
          <a:xfrm>
            <a:off x="10363201" y="609600"/>
            <a:ext cx="1132740" cy="1219200"/>
            <a:chOff x="1985964" y="-549208"/>
            <a:chExt cx="3494087" cy="3760787"/>
          </a:xfrm>
        </p:grpSpPr>
        <p:sp>
          <p:nvSpPr>
            <p:cNvPr id="8" name="Freeform 2">
              <a:extLst>
                <a:ext uri="{FF2B5EF4-FFF2-40B4-BE49-F238E27FC236}">
                  <a16:creationId xmlns:a16="http://schemas.microsoft.com/office/drawing/2014/main" id="{1E3837A5-8E71-7F48-A76D-ADFAE57A3E44}"/>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10" name="Freeform 3">
              <a:extLst>
                <a:ext uri="{FF2B5EF4-FFF2-40B4-BE49-F238E27FC236}">
                  <a16:creationId xmlns:a16="http://schemas.microsoft.com/office/drawing/2014/main" id="{9E3216D3-2EC5-2A49-9410-E54EE247511B}"/>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1" name="Freeform 4">
              <a:extLst>
                <a:ext uri="{FF2B5EF4-FFF2-40B4-BE49-F238E27FC236}">
                  <a16:creationId xmlns:a16="http://schemas.microsoft.com/office/drawing/2014/main" id="{54730696-48CB-A549-B4D9-7573C9D85549}"/>
                </a:ext>
              </a:extLst>
            </p:cNvPr>
            <p:cNvSpPr>
              <a:spLocks noChangeArrowheads="1"/>
            </p:cNvSpPr>
            <p:nvPr userDrawn="1"/>
          </p:nvSpPr>
          <p:spPr bwMode="auto">
            <a:xfrm>
              <a:off x="3227389" y="-382523"/>
              <a:ext cx="423861"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12" name="Freeform 5">
              <a:extLst>
                <a:ext uri="{FF2B5EF4-FFF2-40B4-BE49-F238E27FC236}">
                  <a16:creationId xmlns:a16="http://schemas.microsoft.com/office/drawing/2014/main" id="{AF8EDE8E-6844-304A-886C-92035621BE2B}"/>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13" name="Freeform 6">
              <a:extLst>
                <a:ext uri="{FF2B5EF4-FFF2-40B4-BE49-F238E27FC236}">
                  <a16:creationId xmlns:a16="http://schemas.microsoft.com/office/drawing/2014/main" id="{5843B6BA-834B-CA48-9349-2DC8A3CC5094}"/>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19" name="Rectangle 18">
            <a:extLst>
              <a:ext uri="{FF2B5EF4-FFF2-40B4-BE49-F238E27FC236}">
                <a16:creationId xmlns:a16="http://schemas.microsoft.com/office/drawing/2014/main" id="{723BF6CC-073F-874C-940F-ACBFF30A04CD}"/>
              </a:ext>
            </a:extLst>
          </p:cNvPr>
          <p:cNvSpPr/>
          <p:nvPr userDrawn="1"/>
        </p:nvSpPr>
        <p:spPr>
          <a:xfrm>
            <a:off x="10109754" y="1940490"/>
            <a:ext cx="1665135" cy="215444"/>
          </a:xfrm>
          <a:prstGeom prst="rect">
            <a:avLst/>
          </a:prstGeom>
        </p:spPr>
        <p:txBody>
          <a:bodyPr wrap="none">
            <a:spAutoFit/>
          </a:bodyPr>
          <a:lstStyle/>
          <a:p>
            <a:pPr algn="ctr"/>
            <a:r>
              <a:rPr lang="en-US" sz="800" spc="67" baseline="0">
                <a:solidFill>
                  <a:schemeClr val="accent4"/>
                </a:solidFill>
              </a:rPr>
              <a:t>FORMERLY EXCEL HEALTH</a:t>
            </a:r>
          </a:p>
        </p:txBody>
      </p:sp>
      <p:pic>
        <p:nvPicPr>
          <p:cNvPr id="14" name="Picture 13">
            <a:extLst>
              <a:ext uri="{FF2B5EF4-FFF2-40B4-BE49-F238E27FC236}">
                <a16:creationId xmlns:a16="http://schemas.microsoft.com/office/drawing/2014/main" id="{2BEF1B9D-20D5-5B44-93C5-74D871A10360}"/>
              </a:ext>
            </a:extLst>
          </p:cNvPr>
          <p:cNvPicPr>
            <a:picLocks noChangeAspect="1"/>
          </p:cNvPicPr>
          <p:nvPr userDrawn="1"/>
        </p:nvPicPr>
        <p:blipFill>
          <a:blip r:embed="rId2"/>
          <a:stretch>
            <a:fillRect/>
          </a:stretch>
        </p:blipFill>
        <p:spPr>
          <a:xfrm>
            <a:off x="0" y="6671353"/>
            <a:ext cx="12216384" cy="190880"/>
          </a:xfrm>
          <a:prstGeom prst="rect">
            <a:avLst/>
          </a:prstGeom>
        </p:spPr>
      </p:pic>
      <p:sp>
        <p:nvSpPr>
          <p:cNvPr id="16" name="Footer Placeholder 4">
            <a:extLst>
              <a:ext uri="{FF2B5EF4-FFF2-40B4-BE49-F238E27FC236}">
                <a16:creationId xmlns:a16="http://schemas.microsoft.com/office/drawing/2014/main" id="{D2C8DF2B-FDFF-3C42-A423-80031D76EB6A}"/>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Tree>
    <p:extLst>
      <p:ext uri="{BB962C8B-B14F-4D97-AF65-F5344CB8AC3E}">
        <p14:creationId xmlns:p14="http://schemas.microsoft.com/office/powerpoint/2010/main" val="152221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904CC0-84C3-F74A-A681-3D36EC9D7DA4}"/>
              </a:ext>
            </a:extLst>
          </p:cNvPr>
          <p:cNvSpPr>
            <a:spLocks noGrp="1"/>
          </p:cNvSpPr>
          <p:nvPr>
            <p:ph type="ctrTitle"/>
          </p:nvPr>
        </p:nvSpPr>
        <p:spPr>
          <a:xfrm>
            <a:off x="914400" y="2478568"/>
            <a:ext cx="10363200" cy="1470025"/>
          </a:xfrm>
          <a:prstGeom prst="rect">
            <a:avLst/>
          </a:prstGeom>
        </p:spPr>
        <p:txBody>
          <a:bodyPr>
            <a:normAutofit/>
          </a:bodyPr>
          <a:lstStyle>
            <a:lvl1pPr algn="l">
              <a:defRPr sz="4267">
                <a:solidFill>
                  <a:srgbClr val="FFFFFF"/>
                </a:solidFill>
              </a:defRPr>
            </a:lvl1pPr>
          </a:lstStyle>
          <a:p>
            <a:r>
              <a:rPr lang="en-US"/>
              <a:t>Click to edit Master title style</a:t>
            </a:r>
          </a:p>
        </p:txBody>
      </p:sp>
      <p:sp>
        <p:nvSpPr>
          <p:cNvPr id="6" name="Subtitle 2">
            <a:extLst>
              <a:ext uri="{FF2B5EF4-FFF2-40B4-BE49-F238E27FC236}">
                <a16:creationId xmlns:a16="http://schemas.microsoft.com/office/drawing/2014/main" id="{0289752E-1F02-3042-A4ED-16BD0866F87C}"/>
              </a:ext>
            </a:extLst>
          </p:cNvPr>
          <p:cNvSpPr>
            <a:spLocks noGrp="1"/>
          </p:cNvSpPr>
          <p:nvPr>
            <p:ph type="subTitle" idx="1" hasCustomPrompt="1"/>
          </p:nvPr>
        </p:nvSpPr>
        <p:spPr>
          <a:xfrm>
            <a:off x="933752" y="1978058"/>
            <a:ext cx="8534400" cy="464884"/>
          </a:xfrm>
          <a:prstGeom prst="rect">
            <a:avLst/>
          </a:prstGeom>
        </p:spPr>
        <p:txBody>
          <a:bodyPr bIns="0" anchor="b">
            <a:normAutofit/>
          </a:bodyPr>
          <a:lstStyle>
            <a:lvl1pPr marL="0" indent="0" algn="l">
              <a:buNone/>
              <a:defRPr sz="2667">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Date </a:t>
            </a:r>
          </a:p>
        </p:txBody>
      </p:sp>
      <p:sp>
        <p:nvSpPr>
          <p:cNvPr id="7" name="Freeform 1">
            <a:extLst>
              <a:ext uri="{FF2B5EF4-FFF2-40B4-BE49-F238E27FC236}">
                <a16:creationId xmlns:a16="http://schemas.microsoft.com/office/drawing/2014/main" id="{F28621D9-9B35-8A49-B7E8-4C433D9199B3}"/>
              </a:ext>
            </a:extLst>
          </p:cNvPr>
          <p:cNvSpPr>
            <a:spLocks noChangeAspect="1" noChangeArrowheads="1"/>
          </p:cNvSpPr>
          <p:nvPr userDrawn="1"/>
        </p:nvSpPr>
        <p:spPr bwMode="auto">
          <a:xfrm>
            <a:off x="10119360" y="6091324"/>
            <a:ext cx="1645920" cy="216203"/>
          </a:xfrm>
          <a:custGeom>
            <a:avLst/>
            <a:gdLst>
              <a:gd name="T0" fmla="*/ 1642 w 13529"/>
              <a:gd name="T1" fmla="*/ 104 h 1779"/>
              <a:gd name="T2" fmla="*/ 1245 w 13529"/>
              <a:gd name="T3" fmla="*/ 511 h 1779"/>
              <a:gd name="T4" fmla="*/ 2554 w 13529"/>
              <a:gd name="T5" fmla="*/ 660 h 1779"/>
              <a:gd name="T6" fmla="*/ 2001 w 13529"/>
              <a:gd name="T7" fmla="*/ 658 h 1779"/>
              <a:gd name="T8" fmla="*/ 3550 w 13529"/>
              <a:gd name="T9" fmla="*/ 658 h 1779"/>
              <a:gd name="T10" fmla="*/ 3124 w 13529"/>
              <a:gd name="T11" fmla="*/ 432 h 1779"/>
              <a:gd name="T12" fmla="*/ 4163 w 13529"/>
              <a:gd name="T13" fmla="*/ 390 h 1779"/>
              <a:gd name="T14" fmla="*/ 4092 w 13529"/>
              <a:gd name="T15" fmla="*/ 79 h 1779"/>
              <a:gd name="T16" fmla="*/ 4809 w 13529"/>
              <a:gd name="T17" fmla="*/ 82 h 1779"/>
              <a:gd name="T18" fmla="*/ 5303 w 13529"/>
              <a:gd name="T19" fmla="*/ 658 h 1779"/>
              <a:gd name="T20" fmla="*/ 5373 w 13529"/>
              <a:gd name="T21" fmla="*/ 282 h 1779"/>
              <a:gd name="T22" fmla="*/ 6017 w 13529"/>
              <a:gd name="T23" fmla="*/ 658 h 1779"/>
              <a:gd name="T24" fmla="*/ 6426 w 13529"/>
              <a:gd name="T25" fmla="*/ 206 h 1779"/>
              <a:gd name="T26" fmla="*/ 6355 w 13529"/>
              <a:gd name="T27" fmla="*/ 203 h 1779"/>
              <a:gd name="T28" fmla="*/ 7720 w 13529"/>
              <a:gd name="T29" fmla="*/ 305 h 1779"/>
              <a:gd name="T30" fmla="*/ 7475 w 13529"/>
              <a:gd name="T31" fmla="*/ 68 h 1779"/>
              <a:gd name="T32" fmla="*/ 8141 w 13529"/>
              <a:gd name="T33" fmla="*/ 404 h 1779"/>
              <a:gd name="T34" fmla="*/ 8064 w 13529"/>
              <a:gd name="T35" fmla="*/ 14 h 1779"/>
              <a:gd name="T36" fmla="*/ 8141 w 13529"/>
              <a:gd name="T37" fmla="*/ 333 h 1779"/>
              <a:gd name="T38" fmla="*/ 8863 w 13529"/>
              <a:gd name="T39" fmla="*/ 336 h 1779"/>
              <a:gd name="T40" fmla="*/ 10110 w 13529"/>
              <a:gd name="T41" fmla="*/ 161 h 1779"/>
              <a:gd name="T42" fmla="*/ 10085 w 13529"/>
              <a:gd name="T43" fmla="*/ 14 h 1779"/>
              <a:gd name="T44" fmla="*/ 11177 w 13529"/>
              <a:gd name="T45" fmla="*/ 82 h 1779"/>
              <a:gd name="T46" fmla="*/ 11496 w 13529"/>
              <a:gd name="T47" fmla="*/ 658 h 1779"/>
              <a:gd name="T48" fmla="*/ 11928 w 13529"/>
              <a:gd name="T49" fmla="*/ 14 h 1779"/>
              <a:gd name="T50" fmla="*/ 12190 w 13529"/>
              <a:gd name="T51" fmla="*/ 663 h 1779"/>
              <a:gd name="T52" fmla="*/ 432 w 13529"/>
              <a:gd name="T53" fmla="*/ 1456 h 1779"/>
              <a:gd name="T54" fmla="*/ 73 w 13529"/>
              <a:gd name="T55" fmla="*/ 1120 h 1779"/>
              <a:gd name="T56" fmla="*/ 948 w 13529"/>
              <a:gd name="T57" fmla="*/ 1456 h 1779"/>
              <a:gd name="T58" fmla="*/ 875 w 13529"/>
              <a:gd name="T59" fmla="*/ 1118 h 1779"/>
              <a:gd name="T60" fmla="*/ 2057 w 13529"/>
              <a:gd name="T61" fmla="*/ 1764 h 1779"/>
              <a:gd name="T62" fmla="*/ 1959 w 13529"/>
              <a:gd name="T63" fmla="*/ 1541 h 1779"/>
              <a:gd name="T64" fmla="*/ 2455 w 13529"/>
              <a:gd name="T65" fmla="*/ 1120 h 1779"/>
              <a:gd name="T66" fmla="*/ 2997 w 13529"/>
              <a:gd name="T67" fmla="*/ 1120 h 1779"/>
              <a:gd name="T68" fmla="*/ 4168 w 13529"/>
              <a:gd name="T69" fmla="*/ 1456 h 1779"/>
              <a:gd name="T70" fmla="*/ 3810 w 13529"/>
              <a:gd name="T71" fmla="*/ 1120 h 1779"/>
              <a:gd name="T72" fmla="*/ 4620 w 13529"/>
              <a:gd name="T73" fmla="*/ 1120 h 1779"/>
              <a:gd name="T74" fmla="*/ 5416 w 13529"/>
              <a:gd name="T75" fmla="*/ 1456 h 1779"/>
              <a:gd name="T76" fmla="*/ 5071 w 13529"/>
              <a:gd name="T77" fmla="*/ 1764 h 1779"/>
              <a:gd name="T78" fmla="*/ 6073 w 13529"/>
              <a:gd name="T79" fmla="*/ 1496 h 1779"/>
              <a:gd name="T80" fmla="*/ 6000 w 13529"/>
              <a:gd name="T81" fmla="*/ 1188 h 1779"/>
              <a:gd name="T82" fmla="*/ 7576 w 13529"/>
              <a:gd name="T83" fmla="*/ 1442 h 1779"/>
              <a:gd name="T84" fmla="*/ 6975 w 13529"/>
              <a:gd name="T85" fmla="*/ 1442 h 1779"/>
              <a:gd name="T86" fmla="*/ 8146 w 13529"/>
              <a:gd name="T87" fmla="*/ 1713 h 1779"/>
              <a:gd name="T88" fmla="*/ 8951 w 13529"/>
              <a:gd name="T89" fmla="*/ 1764 h 1779"/>
              <a:gd name="T90" fmla="*/ 8877 w 13529"/>
              <a:gd name="T91" fmla="*/ 1764 h 1779"/>
              <a:gd name="T92" fmla="*/ 9704 w 13529"/>
              <a:gd name="T93" fmla="*/ 1171 h 1779"/>
              <a:gd name="T94" fmla="*/ 10903 w 13529"/>
              <a:gd name="T95" fmla="*/ 1442 h 1779"/>
              <a:gd name="T96" fmla="*/ 10302 w 13529"/>
              <a:gd name="T97" fmla="*/ 1442 h 1779"/>
              <a:gd name="T98" fmla="*/ 11857 w 13529"/>
              <a:gd name="T99" fmla="*/ 1767 h 1779"/>
              <a:gd name="T100" fmla="*/ 11236 w 13529"/>
              <a:gd name="T101" fmla="*/ 1764 h 1779"/>
              <a:gd name="T102" fmla="*/ 12583 w 13529"/>
              <a:gd name="T103" fmla="*/ 1388 h 1779"/>
              <a:gd name="T104" fmla="*/ 12904 w 13529"/>
              <a:gd name="T105" fmla="*/ 1623 h 1779"/>
              <a:gd name="T106" fmla="*/ 13302 w 13529"/>
              <a:gd name="T107" fmla="*/ 1216 h 1779"/>
              <a:gd name="T108" fmla="*/ 12904 w 13529"/>
              <a:gd name="T109" fmla="*/ 1623 h 1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29" h="1779">
                <a:moveTo>
                  <a:pt x="1307" y="488"/>
                </a:moveTo>
                <a:cubicBezTo>
                  <a:pt x="1335" y="564"/>
                  <a:pt x="1397" y="604"/>
                  <a:pt x="1468" y="604"/>
                </a:cubicBezTo>
                <a:cubicBezTo>
                  <a:pt x="1555" y="604"/>
                  <a:pt x="1597" y="556"/>
                  <a:pt x="1597" y="494"/>
                </a:cubicBezTo>
                <a:cubicBezTo>
                  <a:pt x="1597" y="418"/>
                  <a:pt x="1544" y="392"/>
                  <a:pt x="1456" y="350"/>
                </a:cubicBezTo>
                <a:cubicBezTo>
                  <a:pt x="1357" y="305"/>
                  <a:pt x="1287" y="265"/>
                  <a:pt x="1287" y="164"/>
                </a:cubicBezTo>
                <a:cubicBezTo>
                  <a:pt x="1287" y="68"/>
                  <a:pt x="1363" y="0"/>
                  <a:pt x="1468" y="0"/>
                </a:cubicBezTo>
                <a:cubicBezTo>
                  <a:pt x="1552" y="0"/>
                  <a:pt x="1609" y="42"/>
                  <a:pt x="1642" y="104"/>
                </a:cubicBezTo>
                <a:lnTo>
                  <a:pt x="1583" y="138"/>
                </a:lnTo>
                <a:cubicBezTo>
                  <a:pt x="1561" y="93"/>
                  <a:pt x="1527" y="65"/>
                  <a:pt x="1468" y="65"/>
                </a:cubicBezTo>
                <a:cubicBezTo>
                  <a:pt x="1408" y="65"/>
                  <a:pt x="1357" y="104"/>
                  <a:pt x="1357" y="161"/>
                </a:cubicBezTo>
                <a:cubicBezTo>
                  <a:pt x="1357" y="226"/>
                  <a:pt x="1411" y="251"/>
                  <a:pt x="1490" y="285"/>
                </a:cubicBezTo>
                <a:cubicBezTo>
                  <a:pt x="1609" y="336"/>
                  <a:pt x="1671" y="381"/>
                  <a:pt x="1671" y="491"/>
                </a:cubicBezTo>
                <a:cubicBezTo>
                  <a:pt x="1671" y="590"/>
                  <a:pt x="1600" y="666"/>
                  <a:pt x="1468" y="666"/>
                </a:cubicBezTo>
                <a:cubicBezTo>
                  <a:pt x="1366" y="666"/>
                  <a:pt x="1281" y="612"/>
                  <a:pt x="1245" y="511"/>
                </a:cubicBezTo>
                <a:lnTo>
                  <a:pt x="1307" y="488"/>
                </a:lnTo>
                <a:close/>
                <a:moveTo>
                  <a:pt x="2004" y="658"/>
                </a:moveTo>
                <a:lnTo>
                  <a:pt x="2074" y="658"/>
                </a:lnTo>
                <a:lnTo>
                  <a:pt x="2074" y="158"/>
                </a:lnTo>
                <a:lnTo>
                  <a:pt x="2314" y="550"/>
                </a:lnTo>
                <a:lnTo>
                  <a:pt x="2554" y="158"/>
                </a:lnTo>
                <a:lnTo>
                  <a:pt x="2554" y="660"/>
                </a:lnTo>
                <a:lnTo>
                  <a:pt x="2625" y="660"/>
                </a:lnTo>
                <a:lnTo>
                  <a:pt x="2625" y="17"/>
                </a:lnTo>
                <a:lnTo>
                  <a:pt x="2560" y="17"/>
                </a:lnTo>
                <a:lnTo>
                  <a:pt x="2314" y="426"/>
                </a:lnTo>
                <a:lnTo>
                  <a:pt x="2069" y="17"/>
                </a:lnTo>
                <a:lnTo>
                  <a:pt x="2001" y="17"/>
                </a:lnTo>
                <a:lnTo>
                  <a:pt x="2001" y="658"/>
                </a:lnTo>
                <a:lnTo>
                  <a:pt x="2004" y="658"/>
                </a:lnTo>
                <a:close/>
                <a:moveTo>
                  <a:pt x="2952" y="658"/>
                </a:moveTo>
                <a:lnTo>
                  <a:pt x="3028" y="658"/>
                </a:lnTo>
                <a:lnTo>
                  <a:pt x="3096" y="500"/>
                </a:lnTo>
                <a:lnTo>
                  <a:pt x="3406" y="500"/>
                </a:lnTo>
                <a:lnTo>
                  <a:pt x="3474" y="658"/>
                </a:lnTo>
                <a:lnTo>
                  <a:pt x="3550" y="658"/>
                </a:lnTo>
                <a:lnTo>
                  <a:pt x="3279" y="14"/>
                </a:lnTo>
                <a:lnTo>
                  <a:pt x="3223" y="14"/>
                </a:lnTo>
                <a:lnTo>
                  <a:pt x="2952" y="658"/>
                </a:lnTo>
                <a:close/>
                <a:moveTo>
                  <a:pt x="3124" y="432"/>
                </a:moveTo>
                <a:lnTo>
                  <a:pt x="3251" y="124"/>
                </a:lnTo>
                <a:lnTo>
                  <a:pt x="3378" y="432"/>
                </a:lnTo>
                <a:lnTo>
                  <a:pt x="3124" y="432"/>
                </a:lnTo>
                <a:close/>
                <a:moveTo>
                  <a:pt x="3875" y="658"/>
                </a:moveTo>
                <a:lnTo>
                  <a:pt x="3948" y="658"/>
                </a:lnTo>
                <a:lnTo>
                  <a:pt x="3948" y="404"/>
                </a:lnTo>
                <a:lnTo>
                  <a:pt x="4092" y="404"/>
                </a:lnTo>
                <a:lnTo>
                  <a:pt x="4236" y="658"/>
                </a:lnTo>
                <a:lnTo>
                  <a:pt x="4318" y="658"/>
                </a:lnTo>
                <a:lnTo>
                  <a:pt x="4163" y="390"/>
                </a:lnTo>
                <a:cubicBezTo>
                  <a:pt x="4236" y="361"/>
                  <a:pt x="4284" y="294"/>
                  <a:pt x="4284" y="206"/>
                </a:cubicBezTo>
                <a:cubicBezTo>
                  <a:pt x="4284" y="96"/>
                  <a:pt x="4196" y="14"/>
                  <a:pt x="4092" y="14"/>
                </a:cubicBezTo>
                <a:lnTo>
                  <a:pt x="3872" y="14"/>
                </a:lnTo>
                <a:lnTo>
                  <a:pt x="3872" y="658"/>
                </a:lnTo>
                <a:lnTo>
                  <a:pt x="3875" y="658"/>
                </a:lnTo>
                <a:close/>
                <a:moveTo>
                  <a:pt x="3948" y="79"/>
                </a:moveTo>
                <a:lnTo>
                  <a:pt x="4092" y="79"/>
                </a:lnTo>
                <a:cubicBezTo>
                  <a:pt x="4163" y="79"/>
                  <a:pt x="4216" y="133"/>
                  <a:pt x="4216" y="203"/>
                </a:cubicBezTo>
                <a:cubicBezTo>
                  <a:pt x="4216" y="279"/>
                  <a:pt x="4163" y="333"/>
                  <a:pt x="4089" y="333"/>
                </a:cubicBezTo>
                <a:lnTo>
                  <a:pt x="3948" y="333"/>
                </a:lnTo>
                <a:lnTo>
                  <a:pt x="3948" y="79"/>
                </a:lnTo>
                <a:close/>
                <a:moveTo>
                  <a:pt x="4735" y="658"/>
                </a:moveTo>
                <a:lnTo>
                  <a:pt x="4809" y="658"/>
                </a:lnTo>
                <a:lnTo>
                  <a:pt x="4809" y="82"/>
                </a:lnTo>
                <a:lnTo>
                  <a:pt x="4984" y="82"/>
                </a:lnTo>
                <a:lnTo>
                  <a:pt x="4984" y="14"/>
                </a:lnTo>
                <a:lnTo>
                  <a:pt x="4560" y="14"/>
                </a:lnTo>
                <a:lnTo>
                  <a:pt x="4560" y="82"/>
                </a:lnTo>
                <a:lnTo>
                  <a:pt x="4735" y="82"/>
                </a:lnTo>
                <a:lnTo>
                  <a:pt x="4735" y="658"/>
                </a:lnTo>
                <a:close/>
                <a:moveTo>
                  <a:pt x="5303" y="658"/>
                </a:moveTo>
                <a:lnTo>
                  <a:pt x="5672" y="658"/>
                </a:lnTo>
                <a:lnTo>
                  <a:pt x="5672" y="590"/>
                </a:lnTo>
                <a:lnTo>
                  <a:pt x="5373" y="590"/>
                </a:lnTo>
                <a:lnTo>
                  <a:pt x="5373" y="350"/>
                </a:lnTo>
                <a:lnTo>
                  <a:pt x="5647" y="350"/>
                </a:lnTo>
                <a:lnTo>
                  <a:pt x="5647" y="282"/>
                </a:lnTo>
                <a:lnTo>
                  <a:pt x="5373" y="282"/>
                </a:lnTo>
                <a:lnTo>
                  <a:pt x="5373" y="79"/>
                </a:lnTo>
                <a:lnTo>
                  <a:pt x="5664" y="79"/>
                </a:lnTo>
                <a:lnTo>
                  <a:pt x="5664" y="11"/>
                </a:lnTo>
                <a:lnTo>
                  <a:pt x="5300" y="11"/>
                </a:lnTo>
                <a:lnTo>
                  <a:pt x="5300" y="658"/>
                </a:lnTo>
                <a:lnTo>
                  <a:pt x="5303" y="658"/>
                </a:lnTo>
                <a:close/>
                <a:moveTo>
                  <a:pt x="6017" y="658"/>
                </a:moveTo>
                <a:lnTo>
                  <a:pt x="6090" y="658"/>
                </a:lnTo>
                <a:lnTo>
                  <a:pt x="6090" y="404"/>
                </a:lnTo>
                <a:lnTo>
                  <a:pt x="6234" y="404"/>
                </a:lnTo>
                <a:lnTo>
                  <a:pt x="6378" y="658"/>
                </a:lnTo>
                <a:lnTo>
                  <a:pt x="6460" y="658"/>
                </a:lnTo>
                <a:lnTo>
                  <a:pt x="6305" y="390"/>
                </a:lnTo>
                <a:cubicBezTo>
                  <a:pt x="6378" y="361"/>
                  <a:pt x="6426" y="294"/>
                  <a:pt x="6426" y="206"/>
                </a:cubicBezTo>
                <a:cubicBezTo>
                  <a:pt x="6426" y="96"/>
                  <a:pt x="6338" y="14"/>
                  <a:pt x="6234" y="14"/>
                </a:cubicBezTo>
                <a:lnTo>
                  <a:pt x="6014" y="14"/>
                </a:lnTo>
                <a:lnTo>
                  <a:pt x="6014" y="658"/>
                </a:lnTo>
                <a:lnTo>
                  <a:pt x="6017" y="658"/>
                </a:lnTo>
                <a:close/>
                <a:moveTo>
                  <a:pt x="6087" y="79"/>
                </a:moveTo>
                <a:lnTo>
                  <a:pt x="6231" y="79"/>
                </a:lnTo>
                <a:cubicBezTo>
                  <a:pt x="6302" y="79"/>
                  <a:pt x="6355" y="133"/>
                  <a:pt x="6355" y="203"/>
                </a:cubicBezTo>
                <a:cubicBezTo>
                  <a:pt x="6355" y="279"/>
                  <a:pt x="6302" y="333"/>
                  <a:pt x="6228" y="333"/>
                </a:cubicBezTo>
                <a:lnTo>
                  <a:pt x="6087" y="333"/>
                </a:lnTo>
                <a:lnTo>
                  <a:pt x="6087" y="79"/>
                </a:lnTo>
                <a:close/>
                <a:moveTo>
                  <a:pt x="7136" y="336"/>
                </a:moveTo>
                <a:cubicBezTo>
                  <a:pt x="7136" y="528"/>
                  <a:pt x="7286" y="669"/>
                  <a:pt x="7472" y="669"/>
                </a:cubicBezTo>
                <a:cubicBezTo>
                  <a:pt x="7571" y="669"/>
                  <a:pt x="7658" y="629"/>
                  <a:pt x="7720" y="562"/>
                </a:cubicBezTo>
                <a:lnTo>
                  <a:pt x="7720" y="305"/>
                </a:lnTo>
                <a:lnTo>
                  <a:pt x="7452" y="305"/>
                </a:lnTo>
                <a:lnTo>
                  <a:pt x="7452" y="373"/>
                </a:lnTo>
                <a:lnTo>
                  <a:pt x="7650" y="373"/>
                </a:lnTo>
                <a:lnTo>
                  <a:pt x="7650" y="539"/>
                </a:lnTo>
                <a:cubicBezTo>
                  <a:pt x="7604" y="579"/>
                  <a:pt x="7542" y="604"/>
                  <a:pt x="7475" y="604"/>
                </a:cubicBezTo>
                <a:cubicBezTo>
                  <a:pt x="7322" y="604"/>
                  <a:pt x="7212" y="488"/>
                  <a:pt x="7212" y="336"/>
                </a:cubicBezTo>
                <a:cubicBezTo>
                  <a:pt x="7212" y="184"/>
                  <a:pt x="7325" y="68"/>
                  <a:pt x="7475" y="68"/>
                </a:cubicBezTo>
                <a:cubicBezTo>
                  <a:pt x="7545" y="68"/>
                  <a:pt x="7604" y="93"/>
                  <a:pt x="7652" y="136"/>
                </a:cubicBezTo>
                <a:lnTo>
                  <a:pt x="7698" y="85"/>
                </a:lnTo>
                <a:cubicBezTo>
                  <a:pt x="7636" y="31"/>
                  <a:pt x="7559" y="3"/>
                  <a:pt x="7472" y="3"/>
                </a:cubicBezTo>
                <a:cubicBezTo>
                  <a:pt x="7286" y="3"/>
                  <a:pt x="7136" y="144"/>
                  <a:pt x="7136" y="336"/>
                </a:cubicBezTo>
                <a:close/>
                <a:moveTo>
                  <a:pt x="8067" y="658"/>
                </a:moveTo>
                <a:lnTo>
                  <a:pt x="8141" y="658"/>
                </a:lnTo>
                <a:lnTo>
                  <a:pt x="8141" y="404"/>
                </a:lnTo>
                <a:lnTo>
                  <a:pt x="8285" y="404"/>
                </a:lnTo>
                <a:lnTo>
                  <a:pt x="8429" y="658"/>
                </a:lnTo>
                <a:lnTo>
                  <a:pt x="8510" y="658"/>
                </a:lnTo>
                <a:lnTo>
                  <a:pt x="8355" y="390"/>
                </a:lnTo>
                <a:cubicBezTo>
                  <a:pt x="8429" y="361"/>
                  <a:pt x="8476" y="294"/>
                  <a:pt x="8476" y="206"/>
                </a:cubicBezTo>
                <a:cubicBezTo>
                  <a:pt x="8476" y="96"/>
                  <a:pt x="8389" y="14"/>
                  <a:pt x="8285" y="14"/>
                </a:cubicBezTo>
                <a:lnTo>
                  <a:pt x="8064" y="14"/>
                </a:lnTo>
                <a:lnTo>
                  <a:pt x="8064" y="658"/>
                </a:lnTo>
                <a:lnTo>
                  <a:pt x="8067" y="658"/>
                </a:lnTo>
                <a:close/>
                <a:moveTo>
                  <a:pt x="8141" y="79"/>
                </a:moveTo>
                <a:lnTo>
                  <a:pt x="8285" y="79"/>
                </a:lnTo>
                <a:cubicBezTo>
                  <a:pt x="8355" y="79"/>
                  <a:pt x="8409" y="133"/>
                  <a:pt x="8409" y="203"/>
                </a:cubicBezTo>
                <a:cubicBezTo>
                  <a:pt x="8409" y="279"/>
                  <a:pt x="8355" y="333"/>
                  <a:pt x="8282" y="333"/>
                </a:cubicBezTo>
                <a:lnTo>
                  <a:pt x="8141" y="333"/>
                </a:lnTo>
                <a:lnTo>
                  <a:pt x="8141" y="79"/>
                </a:lnTo>
                <a:close/>
                <a:moveTo>
                  <a:pt x="8793" y="336"/>
                </a:moveTo>
                <a:cubicBezTo>
                  <a:pt x="8793" y="528"/>
                  <a:pt x="8942" y="669"/>
                  <a:pt x="9128" y="669"/>
                </a:cubicBezTo>
                <a:cubicBezTo>
                  <a:pt x="9315" y="669"/>
                  <a:pt x="9464" y="528"/>
                  <a:pt x="9464" y="336"/>
                </a:cubicBezTo>
                <a:cubicBezTo>
                  <a:pt x="9461" y="144"/>
                  <a:pt x="9312" y="3"/>
                  <a:pt x="9128" y="3"/>
                </a:cubicBezTo>
                <a:cubicBezTo>
                  <a:pt x="8942" y="3"/>
                  <a:pt x="8793" y="144"/>
                  <a:pt x="8793" y="336"/>
                </a:cubicBezTo>
                <a:close/>
                <a:moveTo>
                  <a:pt x="8863" y="336"/>
                </a:moveTo>
                <a:cubicBezTo>
                  <a:pt x="8863" y="184"/>
                  <a:pt x="8976" y="68"/>
                  <a:pt x="9128" y="68"/>
                </a:cubicBezTo>
                <a:cubicBezTo>
                  <a:pt x="9281" y="68"/>
                  <a:pt x="9391" y="184"/>
                  <a:pt x="9391" y="336"/>
                </a:cubicBezTo>
                <a:cubicBezTo>
                  <a:pt x="9391" y="488"/>
                  <a:pt x="9278" y="604"/>
                  <a:pt x="9128" y="604"/>
                </a:cubicBezTo>
                <a:cubicBezTo>
                  <a:pt x="8976" y="604"/>
                  <a:pt x="8863" y="488"/>
                  <a:pt x="8863" y="336"/>
                </a:cubicBezTo>
                <a:close/>
                <a:moveTo>
                  <a:pt x="9899" y="658"/>
                </a:moveTo>
                <a:lnTo>
                  <a:pt x="9944" y="658"/>
                </a:lnTo>
                <a:lnTo>
                  <a:pt x="10110" y="161"/>
                </a:lnTo>
                <a:lnTo>
                  <a:pt x="10277" y="658"/>
                </a:lnTo>
                <a:lnTo>
                  <a:pt x="10322" y="658"/>
                </a:lnTo>
                <a:lnTo>
                  <a:pt x="10511" y="14"/>
                </a:lnTo>
                <a:lnTo>
                  <a:pt x="10438" y="14"/>
                </a:lnTo>
                <a:lnTo>
                  <a:pt x="10294" y="500"/>
                </a:lnTo>
                <a:lnTo>
                  <a:pt x="10136" y="14"/>
                </a:lnTo>
                <a:lnTo>
                  <a:pt x="10085" y="14"/>
                </a:lnTo>
                <a:lnTo>
                  <a:pt x="9927" y="500"/>
                </a:lnTo>
                <a:lnTo>
                  <a:pt x="9783" y="14"/>
                </a:lnTo>
                <a:lnTo>
                  <a:pt x="9710" y="14"/>
                </a:lnTo>
                <a:lnTo>
                  <a:pt x="9899" y="658"/>
                </a:lnTo>
                <a:close/>
                <a:moveTo>
                  <a:pt x="11002" y="658"/>
                </a:moveTo>
                <a:lnTo>
                  <a:pt x="11002" y="82"/>
                </a:lnTo>
                <a:lnTo>
                  <a:pt x="11177" y="82"/>
                </a:lnTo>
                <a:lnTo>
                  <a:pt x="11177" y="14"/>
                </a:lnTo>
                <a:lnTo>
                  <a:pt x="10754" y="14"/>
                </a:lnTo>
                <a:lnTo>
                  <a:pt x="10754" y="82"/>
                </a:lnTo>
                <a:lnTo>
                  <a:pt x="10929" y="82"/>
                </a:lnTo>
                <a:lnTo>
                  <a:pt x="10929" y="658"/>
                </a:lnTo>
                <a:lnTo>
                  <a:pt x="11002" y="658"/>
                </a:lnTo>
                <a:close/>
                <a:moveTo>
                  <a:pt x="11496" y="658"/>
                </a:moveTo>
                <a:lnTo>
                  <a:pt x="11569" y="658"/>
                </a:lnTo>
                <a:lnTo>
                  <a:pt x="11569" y="350"/>
                </a:lnTo>
                <a:lnTo>
                  <a:pt x="11928" y="350"/>
                </a:lnTo>
                <a:lnTo>
                  <a:pt x="11928" y="658"/>
                </a:lnTo>
                <a:lnTo>
                  <a:pt x="12001" y="658"/>
                </a:lnTo>
                <a:lnTo>
                  <a:pt x="12001" y="14"/>
                </a:lnTo>
                <a:lnTo>
                  <a:pt x="11928" y="14"/>
                </a:lnTo>
                <a:lnTo>
                  <a:pt x="11928" y="282"/>
                </a:lnTo>
                <a:lnTo>
                  <a:pt x="11569" y="282"/>
                </a:lnTo>
                <a:lnTo>
                  <a:pt x="11569" y="14"/>
                </a:lnTo>
                <a:lnTo>
                  <a:pt x="11496" y="14"/>
                </a:lnTo>
                <a:lnTo>
                  <a:pt x="11496" y="658"/>
                </a:lnTo>
                <a:close/>
                <a:moveTo>
                  <a:pt x="12145" y="618"/>
                </a:moveTo>
                <a:cubicBezTo>
                  <a:pt x="12145" y="643"/>
                  <a:pt x="12168" y="663"/>
                  <a:pt x="12190" y="663"/>
                </a:cubicBezTo>
                <a:cubicBezTo>
                  <a:pt x="12216" y="663"/>
                  <a:pt x="12235" y="643"/>
                  <a:pt x="12235" y="618"/>
                </a:cubicBezTo>
                <a:cubicBezTo>
                  <a:pt x="12238" y="590"/>
                  <a:pt x="12216" y="573"/>
                  <a:pt x="12190" y="573"/>
                </a:cubicBezTo>
                <a:cubicBezTo>
                  <a:pt x="12165" y="573"/>
                  <a:pt x="12145" y="593"/>
                  <a:pt x="12145" y="618"/>
                </a:cubicBezTo>
                <a:close/>
                <a:moveTo>
                  <a:pt x="0" y="1764"/>
                </a:moveTo>
                <a:lnTo>
                  <a:pt x="73" y="1764"/>
                </a:lnTo>
                <a:lnTo>
                  <a:pt x="73" y="1456"/>
                </a:lnTo>
                <a:lnTo>
                  <a:pt x="432" y="1456"/>
                </a:lnTo>
                <a:lnTo>
                  <a:pt x="432" y="1764"/>
                </a:lnTo>
                <a:lnTo>
                  <a:pt x="505" y="1764"/>
                </a:lnTo>
                <a:lnTo>
                  <a:pt x="505" y="1120"/>
                </a:lnTo>
                <a:lnTo>
                  <a:pt x="432" y="1120"/>
                </a:lnTo>
                <a:lnTo>
                  <a:pt x="432" y="1388"/>
                </a:lnTo>
                <a:lnTo>
                  <a:pt x="73" y="1388"/>
                </a:lnTo>
                <a:lnTo>
                  <a:pt x="73" y="1120"/>
                </a:lnTo>
                <a:lnTo>
                  <a:pt x="0" y="1120"/>
                </a:lnTo>
                <a:lnTo>
                  <a:pt x="0" y="1764"/>
                </a:lnTo>
                <a:close/>
                <a:moveTo>
                  <a:pt x="878" y="1764"/>
                </a:moveTo>
                <a:lnTo>
                  <a:pt x="1247" y="1764"/>
                </a:lnTo>
                <a:lnTo>
                  <a:pt x="1247" y="1696"/>
                </a:lnTo>
                <a:lnTo>
                  <a:pt x="948" y="1696"/>
                </a:lnTo>
                <a:lnTo>
                  <a:pt x="948" y="1456"/>
                </a:lnTo>
                <a:lnTo>
                  <a:pt x="1222" y="1456"/>
                </a:lnTo>
                <a:lnTo>
                  <a:pt x="1222" y="1388"/>
                </a:lnTo>
                <a:lnTo>
                  <a:pt x="948" y="1388"/>
                </a:lnTo>
                <a:lnTo>
                  <a:pt x="948" y="1185"/>
                </a:lnTo>
                <a:lnTo>
                  <a:pt x="1239" y="1185"/>
                </a:lnTo>
                <a:lnTo>
                  <a:pt x="1239" y="1118"/>
                </a:lnTo>
                <a:lnTo>
                  <a:pt x="875" y="1118"/>
                </a:lnTo>
                <a:lnTo>
                  <a:pt x="875" y="1764"/>
                </a:lnTo>
                <a:lnTo>
                  <a:pt x="878" y="1764"/>
                </a:lnTo>
                <a:close/>
                <a:moveTo>
                  <a:pt x="1532" y="1764"/>
                </a:moveTo>
                <a:lnTo>
                  <a:pt x="1609" y="1764"/>
                </a:lnTo>
                <a:lnTo>
                  <a:pt x="1676" y="1606"/>
                </a:lnTo>
                <a:lnTo>
                  <a:pt x="1990" y="1606"/>
                </a:lnTo>
                <a:lnTo>
                  <a:pt x="2057" y="1764"/>
                </a:lnTo>
                <a:lnTo>
                  <a:pt x="2134" y="1764"/>
                </a:lnTo>
                <a:lnTo>
                  <a:pt x="1863" y="1120"/>
                </a:lnTo>
                <a:lnTo>
                  <a:pt x="1806" y="1120"/>
                </a:lnTo>
                <a:lnTo>
                  <a:pt x="1532" y="1764"/>
                </a:lnTo>
                <a:close/>
                <a:moveTo>
                  <a:pt x="1705" y="1541"/>
                </a:moveTo>
                <a:lnTo>
                  <a:pt x="1832" y="1233"/>
                </a:lnTo>
                <a:lnTo>
                  <a:pt x="1959" y="1541"/>
                </a:lnTo>
                <a:lnTo>
                  <a:pt x="1705" y="1541"/>
                </a:lnTo>
                <a:close/>
                <a:moveTo>
                  <a:pt x="2458" y="1764"/>
                </a:moveTo>
                <a:lnTo>
                  <a:pt x="2794" y="1764"/>
                </a:lnTo>
                <a:lnTo>
                  <a:pt x="2794" y="1696"/>
                </a:lnTo>
                <a:lnTo>
                  <a:pt x="2529" y="1696"/>
                </a:lnTo>
                <a:lnTo>
                  <a:pt x="2529" y="1120"/>
                </a:lnTo>
                <a:lnTo>
                  <a:pt x="2455" y="1120"/>
                </a:lnTo>
                <a:lnTo>
                  <a:pt x="2455" y="1764"/>
                </a:lnTo>
                <a:lnTo>
                  <a:pt x="2458" y="1764"/>
                </a:lnTo>
                <a:close/>
                <a:moveTo>
                  <a:pt x="3245" y="1764"/>
                </a:moveTo>
                <a:lnTo>
                  <a:pt x="3245" y="1188"/>
                </a:lnTo>
                <a:lnTo>
                  <a:pt x="3420" y="1188"/>
                </a:lnTo>
                <a:lnTo>
                  <a:pt x="3420" y="1120"/>
                </a:lnTo>
                <a:lnTo>
                  <a:pt x="2997" y="1120"/>
                </a:lnTo>
                <a:lnTo>
                  <a:pt x="2997" y="1188"/>
                </a:lnTo>
                <a:lnTo>
                  <a:pt x="3172" y="1188"/>
                </a:lnTo>
                <a:lnTo>
                  <a:pt x="3172" y="1764"/>
                </a:lnTo>
                <a:lnTo>
                  <a:pt x="3245" y="1764"/>
                </a:lnTo>
                <a:close/>
                <a:moveTo>
                  <a:pt x="3810" y="1764"/>
                </a:moveTo>
                <a:lnTo>
                  <a:pt x="3810" y="1456"/>
                </a:lnTo>
                <a:lnTo>
                  <a:pt x="4168" y="1456"/>
                </a:lnTo>
                <a:lnTo>
                  <a:pt x="4168" y="1764"/>
                </a:lnTo>
                <a:lnTo>
                  <a:pt x="4242" y="1764"/>
                </a:lnTo>
                <a:lnTo>
                  <a:pt x="4242" y="1120"/>
                </a:lnTo>
                <a:lnTo>
                  <a:pt x="4168" y="1120"/>
                </a:lnTo>
                <a:lnTo>
                  <a:pt x="4168" y="1388"/>
                </a:lnTo>
                <a:lnTo>
                  <a:pt x="3810" y="1388"/>
                </a:lnTo>
                <a:lnTo>
                  <a:pt x="3810" y="1120"/>
                </a:lnTo>
                <a:lnTo>
                  <a:pt x="3736" y="1120"/>
                </a:lnTo>
                <a:lnTo>
                  <a:pt x="3736" y="1764"/>
                </a:lnTo>
                <a:lnTo>
                  <a:pt x="3810" y="1764"/>
                </a:lnTo>
                <a:close/>
                <a:moveTo>
                  <a:pt x="4620" y="1764"/>
                </a:moveTo>
                <a:lnTo>
                  <a:pt x="4693" y="1764"/>
                </a:lnTo>
                <a:lnTo>
                  <a:pt x="4693" y="1120"/>
                </a:lnTo>
                <a:lnTo>
                  <a:pt x="4620" y="1120"/>
                </a:lnTo>
                <a:lnTo>
                  <a:pt x="4620" y="1764"/>
                </a:lnTo>
                <a:close/>
                <a:moveTo>
                  <a:pt x="5071" y="1764"/>
                </a:moveTo>
                <a:lnTo>
                  <a:pt x="5441" y="1764"/>
                </a:lnTo>
                <a:lnTo>
                  <a:pt x="5441" y="1696"/>
                </a:lnTo>
                <a:lnTo>
                  <a:pt x="5142" y="1696"/>
                </a:lnTo>
                <a:lnTo>
                  <a:pt x="5142" y="1456"/>
                </a:lnTo>
                <a:lnTo>
                  <a:pt x="5416" y="1456"/>
                </a:lnTo>
                <a:lnTo>
                  <a:pt x="5416" y="1388"/>
                </a:lnTo>
                <a:lnTo>
                  <a:pt x="5142" y="1388"/>
                </a:lnTo>
                <a:lnTo>
                  <a:pt x="5142" y="1185"/>
                </a:lnTo>
                <a:lnTo>
                  <a:pt x="5432" y="1185"/>
                </a:lnTo>
                <a:lnTo>
                  <a:pt x="5432" y="1118"/>
                </a:lnTo>
                <a:lnTo>
                  <a:pt x="5071" y="1118"/>
                </a:lnTo>
                <a:lnTo>
                  <a:pt x="5071" y="1764"/>
                </a:lnTo>
                <a:close/>
                <a:moveTo>
                  <a:pt x="5785" y="1764"/>
                </a:moveTo>
                <a:lnTo>
                  <a:pt x="5859" y="1764"/>
                </a:lnTo>
                <a:lnTo>
                  <a:pt x="5859" y="1510"/>
                </a:lnTo>
                <a:lnTo>
                  <a:pt x="6003" y="1510"/>
                </a:lnTo>
                <a:lnTo>
                  <a:pt x="6146" y="1764"/>
                </a:lnTo>
                <a:lnTo>
                  <a:pt x="6228" y="1764"/>
                </a:lnTo>
                <a:lnTo>
                  <a:pt x="6073" y="1496"/>
                </a:lnTo>
                <a:cubicBezTo>
                  <a:pt x="6146" y="1468"/>
                  <a:pt x="6194" y="1400"/>
                  <a:pt x="6194" y="1312"/>
                </a:cubicBezTo>
                <a:cubicBezTo>
                  <a:pt x="6194" y="1202"/>
                  <a:pt x="6107" y="1120"/>
                  <a:pt x="6003" y="1120"/>
                </a:cubicBezTo>
                <a:lnTo>
                  <a:pt x="5782" y="1120"/>
                </a:lnTo>
                <a:lnTo>
                  <a:pt x="5782" y="1764"/>
                </a:lnTo>
                <a:lnTo>
                  <a:pt x="5785" y="1764"/>
                </a:lnTo>
                <a:close/>
                <a:moveTo>
                  <a:pt x="5856" y="1188"/>
                </a:moveTo>
                <a:lnTo>
                  <a:pt x="6000" y="1188"/>
                </a:lnTo>
                <a:cubicBezTo>
                  <a:pt x="6070" y="1188"/>
                  <a:pt x="6124" y="1242"/>
                  <a:pt x="6124" y="1312"/>
                </a:cubicBezTo>
                <a:cubicBezTo>
                  <a:pt x="6124" y="1388"/>
                  <a:pt x="6070" y="1442"/>
                  <a:pt x="5997" y="1442"/>
                </a:cubicBezTo>
                <a:lnTo>
                  <a:pt x="5856" y="1442"/>
                </a:lnTo>
                <a:lnTo>
                  <a:pt x="5856" y="1188"/>
                </a:lnTo>
                <a:close/>
                <a:moveTo>
                  <a:pt x="6905" y="1442"/>
                </a:moveTo>
                <a:cubicBezTo>
                  <a:pt x="6905" y="1634"/>
                  <a:pt x="7054" y="1775"/>
                  <a:pt x="7240" y="1775"/>
                </a:cubicBezTo>
                <a:cubicBezTo>
                  <a:pt x="7427" y="1775"/>
                  <a:pt x="7576" y="1634"/>
                  <a:pt x="7576" y="1442"/>
                </a:cubicBezTo>
                <a:cubicBezTo>
                  <a:pt x="7573" y="1250"/>
                  <a:pt x="7424" y="1109"/>
                  <a:pt x="7240" y="1109"/>
                </a:cubicBezTo>
                <a:cubicBezTo>
                  <a:pt x="7054" y="1109"/>
                  <a:pt x="6905" y="1250"/>
                  <a:pt x="6905" y="1442"/>
                </a:cubicBezTo>
                <a:close/>
                <a:moveTo>
                  <a:pt x="6975" y="1442"/>
                </a:moveTo>
                <a:cubicBezTo>
                  <a:pt x="6975" y="1290"/>
                  <a:pt x="7088" y="1174"/>
                  <a:pt x="7240" y="1174"/>
                </a:cubicBezTo>
                <a:cubicBezTo>
                  <a:pt x="7393" y="1174"/>
                  <a:pt x="7503" y="1290"/>
                  <a:pt x="7503" y="1442"/>
                </a:cubicBezTo>
                <a:cubicBezTo>
                  <a:pt x="7503" y="1597"/>
                  <a:pt x="7390" y="1710"/>
                  <a:pt x="7240" y="1710"/>
                </a:cubicBezTo>
                <a:cubicBezTo>
                  <a:pt x="7088" y="1710"/>
                  <a:pt x="6975" y="1595"/>
                  <a:pt x="6975" y="1442"/>
                </a:cubicBezTo>
                <a:close/>
                <a:moveTo>
                  <a:pt x="7906" y="1541"/>
                </a:moveTo>
                <a:cubicBezTo>
                  <a:pt x="7906" y="1696"/>
                  <a:pt x="8008" y="1778"/>
                  <a:pt x="8146" y="1778"/>
                </a:cubicBezTo>
                <a:cubicBezTo>
                  <a:pt x="8285" y="1778"/>
                  <a:pt x="8386" y="1699"/>
                  <a:pt x="8386" y="1541"/>
                </a:cubicBezTo>
                <a:lnTo>
                  <a:pt x="8386" y="1123"/>
                </a:lnTo>
                <a:lnTo>
                  <a:pt x="8316" y="1123"/>
                </a:lnTo>
                <a:lnTo>
                  <a:pt x="8316" y="1535"/>
                </a:lnTo>
                <a:cubicBezTo>
                  <a:pt x="8316" y="1654"/>
                  <a:pt x="8248" y="1713"/>
                  <a:pt x="8146" y="1713"/>
                </a:cubicBezTo>
                <a:cubicBezTo>
                  <a:pt x="8045" y="1713"/>
                  <a:pt x="7977" y="1654"/>
                  <a:pt x="7977" y="1535"/>
                </a:cubicBezTo>
                <a:lnTo>
                  <a:pt x="7977" y="1123"/>
                </a:lnTo>
                <a:lnTo>
                  <a:pt x="7904" y="1123"/>
                </a:lnTo>
                <a:lnTo>
                  <a:pt x="7904" y="1541"/>
                </a:lnTo>
                <a:lnTo>
                  <a:pt x="7906" y="1541"/>
                </a:lnTo>
                <a:close/>
                <a:moveTo>
                  <a:pt x="8877" y="1764"/>
                </a:moveTo>
                <a:lnTo>
                  <a:pt x="8951" y="1764"/>
                </a:lnTo>
                <a:lnTo>
                  <a:pt x="8951" y="1188"/>
                </a:lnTo>
                <a:lnTo>
                  <a:pt x="9126" y="1188"/>
                </a:lnTo>
                <a:lnTo>
                  <a:pt x="9126" y="1120"/>
                </a:lnTo>
                <a:lnTo>
                  <a:pt x="8702" y="1120"/>
                </a:lnTo>
                <a:lnTo>
                  <a:pt x="8702" y="1188"/>
                </a:lnTo>
                <a:lnTo>
                  <a:pt x="8877" y="1188"/>
                </a:lnTo>
                <a:lnTo>
                  <a:pt x="8877" y="1764"/>
                </a:lnTo>
                <a:close/>
                <a:moveTo>
                  <a:pt x="9368" y="1442"/>
                </a:moveTo>
                <a:cubicBezTo>
                  <a:pt x="9368" y="1634"/>
                  <a:pt x="9518" y="1775"/>
                  <a:pt x="9704" y="1775"/>
                </a:cubicBezTo>
                <a:cubicBezTo>
                  <a:pt x="9803" y="1775"/>
                  <a:pt x="9890" y="1733"/>
                  <a:pt x="9952" y="1662"/>
                </a:cubicBezTo>
                <a:lnTo>
                  <a:pt x="9904" y="1617"/>
                </a:lnTo>
                <a:cubicBezTo>
                  <a:pt x="9856" y="1674"/>
                  <a:pt x="9786" y="1707"/>
                  <a:pt x="9704" y="1707"/>
                </a:cubicBezTo>
                <a:cubicBezTo>
                  <a:pt x="9552" y="1707"/>
                  <a:pt x="9442" y="1592"/>
                  <a:pt x="9442" y="1439"/>
                </a:cubicBezTo>
                <a:cubicBezTo>
                  <a:pt x="9442" y="1287"/>
                  <a:pt x="9555" y="1171"/>
                  <a:pt x="9704" y="1171"/>
                </a:cubicBezTo>
                <a:cubicBezTo>
                  <a:pt x="9786" y="1171"/>
                  <a:pt x="9854" y="1202"/>
                  <a:pt x="9902" y="1259"/>
                </a:cubicBezTo>
                <a:lnTo>
                  <a:pt x="9950" y="1214"/>
                </a:lnTo>
                <a:cubicBezTo>
                  <a:pt x="9890" y="1151"/>
                  <a:pt x="9803" y="1109"/>
                  <a:pt x="9704" y="1109"/>
                </a:cubicBezTo>
                <a:cubicBezTo>
                  <a:pt x="9518" y="1109"/>
                  <a:pt x="9368" y="1250"/>
                  <a:pt x="9368" y="1442"/>
                </a:cubicBezTo>
                <a:close/>
                <a:moveTo>
                  <a:pt x="10232" y="1442"/>
                </a:moveTo>
                <a:cubicBezTo>
                  <a:pt x="10232" y="1634"/>
                  <a:pt x="10381" y="1775"/>
                  <a:pt x="10568" y="1775"/>
                </a:cubicBezTo>
                <a:cubicBezTo>
                  <a:pt x="10754" y="1775"/>
                  <a:pt x="10903" y="1634"/>
                  <a:pt x="10903" y="1442"/>
                </a:cubicBezTo>
                <a:cubicBezTo>
                  <a:pt x="10903" y="1250"/>
                  <a:pt x="10754" y="1109"/>
                  <a:pt x="10568" y="1109"/>
                </a:cubicBezTo>
                <a:cubicBezTo>
                  <a:pt x="10381" y="1109"/>
                  <a:pt x="10232" y="1250"/>
                  <a:pt x="10232" y="1442"/>
                </a:cubicBezTo>
                <a:close/>
                <a:moveTo>
                  <a:pt x="10302" y="1442"/>
                </a:moveTo>
                <a:cubicBezTo>
                  <a:pt x="10302" y="1290"/>
                  <a:pt x="10416" y="1174"/>
                  <a:pt x="10568" y="1174"/>
                </a:cubicBezTo>
                <a:cubicBezTo>
                  <a:pt x="10721" y="1174"/>
                  <a:pt x="10830" y="1290"/>
                  <a:pt x="10830" y="1442"/>
                </a:cubicBezTo>
                <a:cubicBezTo>
                  <a:pt x="10830" y="1597"/>
                  <a:pt x="10721" y="1710"/>
                  <a:pt x="10568" y="1710"/>
                </a:cubicBezTo>
                <a:cubicBezTo>
                  <a:pt x="10416" y="1710"/>
                  <a:pt x="10302" y="1595"/>
                  <a:pt x="10302" y="1442"/>
                </a:cubicBezTo>
                <a:close/>
                <a:moveTo>
                  <a:pt x="11236" y="1764"/>
                </a:moveTo>
                <a:lnTo>
                  <a:pt x="11307" y="1764"/>
                </a:lnTo>
                <a:lnTo>
                  <a:pt x="11307" y="1264"/>
                </a:lnTo>
                <a:lnTo>
                  <a:pt x="11547" y="1657"/>
                </a:lnTo>
                <a:lnTo>
                  <a:pt x="11787" y="1264"/>
                </a:lnTo>
                <a:lnTo>
                  <a:pt x="11787" y="1767"/>
                </a:lnTo>
                <a:lnTo>
                  <a:pt x="11857" y="1767"/>
                </a:lnTo>
                <a:lnTo>
                  <a:pt x="11857" y="1123"/>
                </a:lnTo>
                <a:lnTo>
                  <a:pt x="11792" y="1123"/>
                </a:lnTo>
                <a:lnTo>
                  <a:pt x="11547" y="1532"/>
                </a:lnTo>
                <a:lnTo>
                  <a:pt x="11301" y="1123"/>
                </a:lnTo>
                <a:lnTo>
                  <a:pt x="11234" y="1123"/>
                </a:lnTo>
                <a:lnTo>
                  <a:pt x="11234" y="1764"/>
                </a:lnTo>
                <a:lnTo>
                  <a:pt x="11236" y="1764"/>
                </a:lnTo>
                <a:close/>
                <a:moveTo>
                  <a:pt x="12238" y="1764"/>
                </a:moveTo>
                <a:lnTo>
                  <a:pt x="12608" y="1764"/>
                </a:lnTo>
                <a:lnTo>
                  <a:pt x="12608" y="1696"/>
                </a:lnTo>
                <a:lnTo>
                  <a:pt x="12309" y="1696"/>
                </a:lnTo>
                <a:lnTo>
                  <a:pt x="12309" y="1456"/>
                </a:lnTo>
                <a:lnTo>
                  <a:pt x="12583" y="1456"/>
                </a:lnTo>
                <a:lnTo>
                  <a:pt x="12583" y="1388"/>
                </a:lnTo>
                <a:lnTo>
                  <a:pt x="12309" y="1388"/>
                </a:lnTo>
                <a:lnTo>
                  <a:pt x="12309" y="1185"/>
                </a:lnTo>
                <a:lnTo>
                  <a:pt x="12600" y="1185"/>
                </a:lnTo>
                <a:lnTo>
                  <a:pt x="12600" y="1118"/>
                </a:lnTo>
                <a:lnTo>
                  <a:pt x="12238" y="1118"/>
                </a:lnTo>
                <a:lnTo>
                  <a:pt x="12238" y="1764"/>
                </a:lnTo>
                <a:close/>
                <a:moveTo>
                  <a:pt x="12904" y="1623"/>
                </a:moveTo>
                <a:cubicBezTo>
                  <a:pt x="12941" y="1724"/>
                  <a:pt x="13026" y="1778"/>
                  <a:pt x="13127" y="1778"/>
                </a:cubicBezTo>
                <a:cubicBezTo>
                  <a:pt x="13260" y="1778"/>
                  <a:pt x="13330" y="1702"/>
                  <a:pt x="13330" y="1603"/>
                </a:cubicBezTo>
                <a:cubicBezTo>
                  <a:pt x="13330" y="1493"/>
                  <a:pt x="13268" y="1451"/>
                  <a:pt x="13150" y="1397"/>
                </a:cubicBezTo>
                <a:cubicBezTo>
                  <a:pt x="13074" y="1363"/>
                  <a:pt x="13017" y="1338"/>
                  <a:pt x="13017" y="1273"/>
                </a:cubicBezTo>
                <a:cubicBezTo>
                  <a:pt x="13017" y="1216"/>
                  <a:pt x="13068" y="1177"/>
                  <a:pt x="13127" y="1177"/>
                </a:cubicBezTo>
                <a:cubicBezTo>
                  <a:pt x="13186" y="1177"/>
                  <a:pt x="13220" y="1205"/>
                  <a:pt x="13243" y="1250"/>
                </a:cubicBezTo>
                <a:lnTo>
                  <a:pt x="13302" y="1216"/>
                </a:lnTo>
                <a:cubicBezTo>
                  <a:pt x="13268" y="1151"/>
                  <a:pt x="13212" y="1112"/>
                  <a:pt x="13127" y="1112"/>
                </a:cubicBezTo>
                <a:cubicBezTo>
                  <a:pt x="13023" y="1112"/>
                  <a:pt x="12947" y="1182"/>
                  <a:pt x="12947" y="1276"/>
                </a:cubicBezTo>
                <a:cubicBezTo>
                  <a:pt x="12947" y="1377"/>
                  <a:pt x="13020" y="1417"/>
                  <a:pt x="13116" y="1462"/>
                </a:cubicBezTo>
                <a:cubicBezTo>
                  <a:pt x="13206" y="1501"/>
                  <a:pt x="13257" y="1530"/>
                  <a:pt x="13257" y="1606"/>
                </a:cubicBezTo>
                <a:cubicBezTo>
                  <a:pt x="13257" y="1668"/>
                  <a:pt x="13215" y="1716"/>
                  <a:pt x="13127" y="1716"/>
                </a:cubicBezTo>
                <a:cubicBezTo>
                  <a:pt x="13057" y="1716"/>
                  <a:pt x="12995" y="1676"/>
                  <a:pt x="12966" y="1600"/>
                </a:cubicBezTo>
                <a:lnTo>
                  <a:pt x="12904" y="1623"/>
                </a:lnTo>
                <a:close/>
                <a:moveTo>
                  <a:pt x="13438" y="1724"/>
                </a:moveTo>
                <a:cubicBezTo>
                  <a:pt x="13438" y="1750"/>
                  <a:pt x="13460" y="1769"/>
                  <a:pt x="13483" y="1769"/>
                </a:cubicBezTo>
                <a:cubicBezTo>
                  <a:pt x="13508" y="1769"/>
                  <a:pt x="13528" y="1750"/>
                  <a:pt x="13528" y="1724"/>
                </a:cubicBezTo>
                <a:cubicBezTo>
                  <a:pt x="13528" y="1699"/>
                  <a:pt x="13505" y="1679"/>
                  <a:pt x="13483" y="1679"/>
                </a:cubicBezTo>
                <a:cubicBezTo>
                  <a:pt x="13457" y="1679"/>
                  <a:pt x="13438" y="1699"/>
                  <a:pt x="13438" y="1724"/>
                </a:cubicBezTo>
                <a:close/>
              </a:path>
            </a:pathLst>
          </a:custGeom>
          <a:solidFill>
            <a:srgbClr val="FFFFFF"/>
          </a:solidFill>
          <a:ln>
            <a:noFill/>
          </a:ln>
          <a:effectLst/>
        </p:spPr>
        <p:txBody>
          <a:bodyPr wrap="none" anchor="ctr"/>
          <a:lstStyle/>
          <a:p>
            <a:endParaRPr lang="en-US" sz="2400">
              <a:solidFill>
                <a:srgbClr val="FFFFFF"/>
              </a:solidFill>
            </a:endParaRPr>
          </a:p>
        </p:txBody>
      </p:sp>
      <p:grpSp>
        <p:nvGrpSpPr>
          <p:cNvPr id="4" name="Group 3">
            <a:extLst>
              <a:ext uri="{FF2B5EF4-FFF2-40B4-BE49-F238E27FC236}">
                <a16:creationId xmlns:a16="http://schemas.microsoft.com/office/drawing/2014/main" id="{33564A38-F74A-EA40-BC64-3E3243B67C35}"/>
              </a:ext>
            </a:extLst>
          </p:cNvPr>
          <p:cNvGrpSpPr>
            <a:grpSpLocks noChangeAspect="1"/>
          </p:cNvGrpSpPr>
          <p:nvPr userDrawn="1"/>
        </p:nvGrpSpPr>
        <p:grpSpPr>
          <a:xfrm>
            <a:off x="10363201" y="609600"/>
            <a:ext cx="1132740" cy="1219200"/>
            <a:chOff x="1985964" y="-549208"/>
            <a:chExt cx="3494087" cy="3760787"/>
          </a:xfrm>
        </p:grpSpPr>
        <p:sp>
          <p:nvSpPr>
            <p:cNvPr id="8" name="Freeform 2">
              <a:extLst>
                <a:ext uri="{FF2B5EF4-FFF2-40B4-BE49-F238E27FC236}">
                  <a16:creationId xmlns:a16="http://schemas.microsoft.com/office/drawing/2014/main" id="{1E3837A5-8E71-7F48-A76D-ADFAE57A3E44}"/>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2400"/>
            </a:p>
          </p:txBody>
        </p:sp>
        <p:sp>
          <p:nvSpPr>
            <p:cNvPr id="10" name="Freeform 3">
              <a:extLst>
                <a:ext uri="{FF2B5EF4-FFF2-40B4-BE49-F238E27FC236}">
                  <a16:creationId xmlns:a16="http://schemas.microsoft.com/office/drawing/2014/main" id="{9E3216D3-2EC5-2A49-9410-E54EE247511B}"/>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11" name="Freeform 4">
              <a:extLst>
                <a:ext uri="{FF2B5EF4-FFF2-40B4-BE49-F238E27FC236}">
                  <a16:creationId xmlns:a16="http://schemas.microsoft.com/office/drawing/2014/main" id="{54730696-48CB-A549-B4D9-7573C9D85549}"/>
                </a:ext>
              </a:extLst>
            </p:cNvPr>
            <p:cNvSpPr>
              <a:spLocks noChangeArrowheads="1"/>
            </p:cNvSpPr>
            <p:nvPr userDrawn="1"/>
          </p:nvSpPr>
          <p:spPr bwMode="auto">
            <a:xfrm>
              <a:off x="3227389" y="-382523"/>
              <a:ext cx="423861"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12" name="Freeform 5">
              <a:extLst>
                <a:ext uri="{FF2B5EF4-FFF2-40B4-BE49-F238E27FC236}">
                  <a16:creationId xmlns:a16="http://schemas.microsoft.com/office/drawing/2014/main" id="{AF8EDE8E-6844-304A-886C-92035621BE2B}"/>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13" name="Freeform 6">
              <a:extLst>
                <a:ext uri="{FF2B5EF4-FFF2-40B4-BE49-F238E27FC236}">
                  <a16:creationId xmlns:a16="http://schemas.microsoft.com/office/drawing/2014/main" id="{5843B6BA-834B-CA48-9349-2DC8A3CC5094}"/>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19" name="Rectangle 18">
            <a:extLst>
              <a:ext uri="{FF2B5EF4-FFF2-40B4-BE49-F238E27FC236}">
                <a16:creationId xmlns:a16="http://schemas.microsoft.com/office/drawing/2014/main" id="{723BF6CC-073F-874C-940F-ACBFF30A04CD}"/>
              </a:ext>
            </a:extLst>
          </p:cNvPr>
          <p:cNvSpPr/>
          <p:nvPr userDrawn="1"/>
        </p:nvSpPr>
        <p:spPr>
          <a:xfrm>
            <a:off x="10109754" y="1940490"/>
            <a:ext cx="1665135" cy="215444"/>
          </a:xfrm>
          <a:prstGeom prst="rect">
            <a:avLst/>
          </a:prstGeom>
        </p:spPr>
        <p:txBody>
          <a:bodyPr wrap="none">
            <a:spAutoFit/>
          </a:bodyPr>
          <a:lstStyle/>
          <a:p>
            <a:pPr algn="ctr"/>
            <a:r>
              <a:rPr lang="en-US" sz="800" spc="67" baseline="0">
                <a:solidFill>
                  <a:schemeClr val="accent3"/>
                </a:solidFill>
              </a:rPr>
              <a:t>FORMERLY EXCEL HEALTH</a:t>
            </a:r>
          </a:p>
        </p:txBody>
      </p:sp>
      <p:pic>
        <p:nvPicPr>
          <p:cNvPr id="14" name="Picture 13">
            <a:extLst>
              <a:ext uri="{FF2B5EF4-FFF2-40B4-BE49-F238E27FC236}">
                <a16:creationId xmlns:a16="http://schemas.microsoft.com/office/drawing/2014/main" id="{2BEF1B9D-20D5-5B44-93C5-74D871A10360}"/>
              </a:ext>
            </a:extLst>
          </p:cNvPr>
          <p:cNvPicPr>
            <a:picLocks noChangeAspect="1"/>
          </p:cNvPicPr>
          <p:nvPr userDrawn="1"/>
        </p:nvPicPr>
        <p:blipFill>
          <a:blip r:embed="rId3"/>
          <a:stretch>
            <a:fillRect/>
          </a:stretch>
        </p:blipFill>
        <p:spPr>
          <a:xfrm>
            <a:off x="0" y="6671353"/>
            <a:ext cx="12216384" cy="190880"/>
          </a:xfrm>
          <a:prstGeom prst="rect">
            <a:avLst/>
          </a:prstGeom>
        </p:spPr>
      </p:pic>
      <p:sp>
        <p:nvSpPr>
          <p:cNvPr id="16" name="Footer Placeholder 4">
            <a:extLst>
              <a:ext uri="{FF2B5EF4-FFF2-40B4-BE49-F238E27FC236}">
                <a16:creationId xmlns:a16="http://schemas.microsoft.com/office/drawing/2014/main" id="{4B1AD884-7940-1047-861E-D5285FED58DB}"/>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Tree>
    <p:extLst>
      <p:ext uri="{BB962C8B-B14F-4D97-AF65-F5344CB8AC3E}">
        <p14:creationId xmlns:p14="http://schemas.microsoft.com/office/powerpoint/2010/main" val="14130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1677153"/>
            <a:ext cx="10363200" cy="1362075"/>
          </a:xfrm>
          <a:prstGeom prst="rect">
            <a:avLst/>
          </a:prstGeom>
        </p:spPr>
        <p:txBody>
          <a:bodyPr anchor="b"/>
          <a:lstStyle>
            <a:lvl1pPr algn="l">
              <a:defRPr sz="5333" b="0" cap="none"/>
            </a:lvl1pPr>
          </a:lstStyle>
          <a:p>
            <a:r>
              <a:rPr lang="en-US"/>
              <a:t>Click to edit master title style</a:t>
            </a:r>
          </a:p>
        </p:txBody>
      </p:sp>
      <p:sp>
        <p:nvSpPr>
          <p:cNvPr id="7" name="Text Placeholder 6">
            <a:extLst>
              <a:ext uri="{FF2B5EF4-FFF2-40B4-BE49-F238E27FC236}">
                <a16:creationId xmlns:a16="http://schemas.microsoft.com/office/drawing/2014/main" id="{F2D9F993-D158-479F-942B-CD956CDE3774}"/>
              </a:ext>
            </a:extLst>
          </p:cNvPr>
          <p:cNvSpPr>
            <a:spLocks noGrp="1"/>
          </p:cNvSpPr>
          <p:nvPr>
            <p:ph type="body" sz="quarter" idx="13" hasCustomPrompt="1"/>
          </p:nvPr>
        </p:nvSpPr>
        <p:spPr>
          <a:xfrm>
            <a:off x="963085" y="3143073"/>
            <a:ext cx="10363200" cy="1121833"/>
          </a:xfrm>
          <a:prstGeom prst="rect">
            <a:avLst/>
          </a:prstGeom>
        </p:spPr>
        <p:txBody>
          <a:bodyPr/>
          <a:lstStyle>
            <a:lvl1pPr marL="0" indent="0">
              <a:buNone/>
              <a:defRPr sz="2667">
                <a:solidFill>
                  <a:schemeClr val="tx2"/>
                </a:solidFill>
              </a:defRPr>
            </a:lvl1pPr>
          </a:lstStyle>
          <a:p>
            <a:pPr lvl="0"/>
            <a:r>
              <a:rPr lang="en-US"/>
              <a:t>Click to edit Master text styles</a:t>
            </a:r>
          </a:p>
        </p:txBody>
      </p:sp>
      <p:grpSp>
        <p:nvGrpSpPr>
          <p:cNvPr id="21" name="Group 20">
            <a:extLst>
              <a:ext uri="{FF2B5EF4-FFF2-40B4-BE49-F238E27FC236}">
                <a16:creationId xmlns:a16="http://schemas.microsoft.com/office/drawing/2014/main" id="{479007E6-0ED9-6846-8340-F86F6EF352EB}"/>
              </a:ext>
            </a:extLst>
          </p:cNvPr>
          <p:cNvGrpSpPr>
            <a:grpSpLocks noChangeAspect="1"/>
          </p:cNvGrpSpPr>
          <p:nvPr userDrawn="1"/>
        </p:nvGrpSpPr>
        <p:grpSpPr>
          <a:xfrm>
            <a:off x="11338560" y="5852161"/>
            <a:ext cx="609600" cy="656129"/>
            <a:chOff x="1985964" y="-549208"/>
            <a:chExt cx="3494087" cy="3760787"/>
          </a:xfrm>
        </p:grpSpPr>
        <p:sp>
          <p:nvSpPr>
            <p:cNvPr id="22" name="Freeform 2">
              <a:extLst>
                <a:ext uri="{FF2B5EF4-FFF2-40B4-BE49-F238E27FC236}">
                  <a16:creationId xmlns:a16="http://schemas.microsoft.com/office/drawing/2014/main" id="{FAA11F52-CD4A-F84D-97E9-EC3F01663D5E}"/>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23" name="Freeform 3">
              <a:extLst>
                <a:ext uri="{FF2B5EF4-FFF2-40B4-BE49-F238E27FC236}">
                  <a16:creationId xmlns:a16="http://schemas.microsoft.com/office/drawing/2014/main" id="{A07BB361-AD77-184D-9721-D66B72429776}"/>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24" name="Freeform 4">
              <a:extLst>
                <a:ext uri="{FF2B5EF4-FFF2-40B4-BE49-F238E27FC236}">
                  <a16:creationId xmlns:a16="http://schemas.microsoft.com/office/drawing/2014/main" id="{0615CCBE-E4DD-BA46-8F69-E2C557E6878F}"/>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25" name="Freeform 5">
              <a:extLst>
                <a:ext uri="{FF2B5EF4-FFF2-40B4-BE49-F238E27FC236}">
                  <a16:creationId xmlns:a16="http://schemas.microsoft.com/office/drawing/2014/main" id="{88FE762F-D24B-E64C-ADBB-7E9660A4AB88}"/>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6" name="Freeform 6">
              <a:extLst>
                <a:ext uri="{FF2B5EF4-FFF2-40B4-BE49-F238E27FC236}">
                  <a16:creationId xmlns:a16="http://schemas.microsoft.com/office/drawing/2014/main" id="{1A9CD4E6-6D0D-8F48-A379-2AB0ECB20A8D}"/>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pic>
        <p:nvPicPr>
          <p:cNvPr id="12" name="Picture 11">
            <a:extLst>
              <a:ext uri="{FF2B5EF4-FFF2-40B4-BE49-F238E27FC236}">
                <a16:creationId xmlns:a16="http://schemas.microsoft.com/office/drawing/2014/main" id="{DD38A734-5A89-3C4B-9697-67DF9AB8ADAF}"/>
              </a:ext>
            </a:extLst>
          </p:cNvPr>
          <p:cNvPicPr>
            <a:picLocks noChangeAspect="1"/>
          </p:cNvPicPr>
          <p:nvPr userDrawn="1"/>
        </p:nvPicPr>
        <p:blipFill>
          <a:blip r:embed="rId2"/>
          <a:stretch>
            <a:fillRect/>
          </a:stretch>
        </p:blipFill>
        <p:spPr>
          <a:xfrm>
            <a:off x="0" y="6671353"/>
            <a:ext cx="12216384" cy="190880"/>
          </a:xfrm>
          <a:prstGeom prst="rect">
            <a:avLst/>
          </a:prstGeom>
        </p:spPr>
      </p:pic>
      <p:sp>
        <p:nvSpPr>
          <p:cNvPr id="17" name="Footer Placeholder 4">
            <a:extLst>
              <a:ext uri="{FF2B5EF4-FFF2-40B4-BE49-F238E27FC236}">
                <a16:creationId xmlns:a16="http://schemas.microsoft.com/office/drawing/2014/main" id="{1E954DF2-8982-C246-8488-FD631DBD1495}"/>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18" name="Slide Number Placeholder 5">
            <a:extLst>
              <a:ext uri="{FF2B5EF4-FFF2-40B4-BE49-F238E27FC236}">
                <a16:creationId xmlns:a16="http://schemas.microsoft.com/office/drawing/2014/main" id="{957BA45B-CF41-7B44-8AA4-5BCE9A6FB34B}"/>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190124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Spli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64B9032-ADEE-C543-BE4E-1975EFE7D413}"/>
              </a:ext>
            </a:extLst>
          </p:cNvPr>
          <p:cNvSpPr/>
          <p:nvPr userDrawn="1"/>
        </p:nvSpPr>
        <p:spPr>
          <a:xfrm flipH="1">
            <a:off x="3986784" y="-10160"/>
            <a:ext cx="8205216" cy="6868160"/>
          </a:xfrm>
          <a:prstGeom prst="rect">
            <a:avLst/>
          </a:prstGeom>
          <a:solidFill>
            <a:srgbClr val="FFFFFF"/>
          </a:solidFill>
          <a:ln>
            <a:noFill/>
          </a:ln>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297347" y="992958"/>
            <a:ext cx="3350007" cy="4575141"/>
          </a:xfrm>
          <a:prstGeom prst="rect">
            <a:avLst/>
          </a:prstGeom>
        </p:spPr>
        <p:txBody>
          <a:bodyPr anchor="ctr">
            <a:noAutofit/>
          </a:bodyPr>
          <a:lstStyle>
            <a:lvl1pPr algn="ctr">
              <a:defRPr sz="4267" b="0" i="0">
                <a:solidFill>
                  <a:schemeClr val="bg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B25328FA-7890-4EDB-8E71-B92660B6AF79}"/>
              </a:ext>
            </a:extLst>
          </p:cNvPr>
          <p:cNvSpPr>
            <a:spLocks noGrp="1"/>
          </p:cNvSpPr>
          <p:nvPr>
            <p:ph sz="quarter" idx="13" hasCustomPrompt="1"/>
          </p:nvPr>
        </p:nvSpPr>
        <p:spPr>
          <a:xfrm>
            <a:off x="4422019" y="992958"/>
            <a:ext cx="7422400" cy="4575141"/>
          </a:xfrm>
          <a:prstGeom prst="rect">
            <a:avLst/>
          </a:prstGeom>
        </p:spPr>
        <p:txBody>
          <a:bodyPr anchor="ctr"/>
          <a:lstStyle>
            <a:lvl1pPr>
              <a:defRPr sz="2667"/>
            </a:lvl1pPr>
            <a:lvl2pPr>
              <a:defRPr sz="2400"/>
            </a:lvl2pPr>
            <a:lvl3pPr>
              <a:defRPr sz="2133"/>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Footer Placeholder 4">
            <a:extLst>
              <a:ext uri="{FF2B5EF4-FFF2-40B4-BE49-F238E27FC236}">
                <a16:creationId xmlns:a16="http://schemas.microsoft.com/office/drawing/2014/main" id="{6EDD1E53-91F2-D646-818D-2099B2D4EAD7}"/>
              </a:ext>
            </a:extLst>
          </p:cNvPr>
          <p:cNvSpPr txBox="1">
            <a:spLocks/>
          </p:cNvSpPr>
          <p:nvPr userDrawn="1"/>
        </p:nvSpPr>
        <p:spPr>
          <a:xfrm>
            <a:off x="4717079" y="6583680"/>
            <a:ext cx="6001152" cy="365125"/>
          </a:xfrm>
          <a:prstGeom prst="rect">
            <a:avLst/>
          </a:prstGeom>
        </p:spPr>
        <p:txBody>
          <a:bodyPr/>
          <a:lstStyle>
            <a:defPPr>
              <a:defRPr lang="en-US"/>
            </a:defPPr>
            <a:lvl1pPr marL="0" algn="ctr" defTabSz="457200" rtl="0" eaLnBrk="1" latinLnBrk="0" hangingPunct="1">
              <a:defRPr lang="en-US" sz="525" i="0" kern="1200" smtClean="0">
                <a:solidFill>
                  <a:schemeClr val="bg1">
                    <a:lumMod val="5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Trella Health. All rights reserved. Confidential and proprietary. Not for distribution except to authorized persons.</a:t>
            </a:r>
          </a:p>
        </p:txBody>
      </p:sp>
      <p:grpSp>
        <p:nvGrpSpPr>
          <p:cNvPr id="35" name="Group 34">
            <a:extLst>
              <a:ext uri="{FF2B5EF4-FFF2-40B4-BE49-F238E27FC236}">
                <a16:creationId xmlns:a16="http://schemas.microsoft.com/office/drawing/2014/main" id="{31F41111-95D2-3E45-97F9-9E392A799A45}"/>
              </a:ext>
            </a:extLst>
          </p:cNvPr>
          <p:cNvGrpSpPr>
            <a:grpSpLocks noChangeAspect="1"/>
          </p:cNvGrpSpPr>
          <p:nvPr userDrawn="1"/>
        </p:nvGrpSpPr>
        <p:grpSpPr>
          <a:xfrm>
            <a:off x="11338560" y="5852161"/>
            <a:ext cx="609600" cy="656129"/>
            <a:chOff x="1985964" y="-549208"/>
            <a:chExt cx="3494087" cy="3760787"/>
          </a:xfrm>
        </p:grpSpPr>
        <p:sp>
          <p:nvSpPr>
            <p:cNvPr id="36" name="Freeform 2">
              <a:extLst>
                <a:ext uri="{FF2B5EF4-FFF2-40B4-BE49-F238E27FC236}">
                  <a16:creationId xmlns:a16="http://schemas.microsoft.com/office/drawing/2014/main" id="{5BE96CF2-4BFB-904F-B037-AFA9A2BEF920}"/>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37" name="Freeform 3">
              <a:extLst>
                <a:ext uri="{FF2B5EF4-FFF2-40B4-BE49-F238E27FC236}">
                  <a16:creationId xmlns:a16="http://schemas.microsoft.com/office/drawing/2014/main" id="{FA1CEBE1-ADE5-6A4B-A474-EB03704DC50C}"/>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38" name="Freeform 4">
              <a:extLst>
                <a:ext uri="{FF2B5EF4-FFF2-40B4-BE49-F238E27FC236}">
                  <a16:creationId xmlns:a16="http://schemas.microsoft.com/office/drawing/2014/main" id="{E31831FD-AE84-DC4E-9918-E7655BEEA8B6}"/>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39" name="Freeform 5">
              <a:extLst>
                <a:ext uri="{FF2B5EF4-FFF2-40B4-BE49-F238E27FC236}">
                  <a16:creationId xmlns:a16="http://schemas.microsoft.com/office/drawing/2014/main" id="{AB5E496F-D8AF-344D-A1D5-EB4123A80271}"/>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40" name="Freeform 6">
              <a:extLst>
                <a:ext uri="{FF2B5EF4-FFF2-40B4-BE49-F238E27FC236}">
                  <a16:creationId xmlns:a16="http://schemas.microsoft.com/office/drawing/2014/main" id="{A1C26779-7603-1A4B-9A5D-88FA93E8084C}"/>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pic>
        <p:nvPicPr>
          <p:cNvPr id="13" name="Picture 12">
            <a:extLst>
              <a:ext uri="{FF2B5EF4-FFF2-40B4-BE49-F238E27FC236}">
                <a16:creationId xmlns:a16="http://schemas.microsoft.com/office/drawing/2014/main" id="{23BDC3F7-7E34-814E-AF7B-D824B94F2B8E}"/>
              </a:ext>
            </a:extLst>
          </p:cNvPr>
          <p:cNvPicPr>
            <a:picLocks noChangeAspect="1"/>
          </p:cNvPicPr>
          <p:nvPr userDrawn="1"/>
        </p:nvPicPr>
        <p:blipFill rotWithShape="1">
          <a:blip r:embed="rId3"/>
          <a:srcRect r="67365"/>
          <a:stretch/>
        </p:blipFill>
        <p:spPr>
          <a:xfrm>
            <a:off x="0" y="6671353"/>
            <a:ext cx="3986784" cy="190880"/>
          </a:xfrm>
          <a:prstGeom prst="rect">
            <a:avLst/>
          </a:prstGeom>
        </p:spPr>
      </p:pic>
      <p:sp>
        <p:nvSpPr>
          <p:cNvPr id="15" name="Slide Number Placeholder 5">
            <a:extLst>
              <a:ext uri="{FF2B5EF4-FFF2-40B4-BE49-F238E27FC236}">
                <a16:creationId xmlns:a16="http://schemas.microsoft.com/office/drawing/2014/main" id="{FDBA7E30-41FD-F64D-8BC5-B540D9B0C4CF}"/>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210603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16">
          <p15:clr>
            <a:srgbClr val="FBAE40"/>
          </p15:clr>
        </p15:guide>
        <p15:guide id="2" orient="horz" pos="8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Split B - In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64B9032-ADEE-C543-BE4E-1975EFE7D413}"/>
              </a:ext>
            </a:extLst>
          </p:cNvPr>
          <p:cNvSpPr/>
          <p:nvPr userDrawn="1"/>
        </p:nvSpPr>
        <p:spPr>
          <a:xfrm>
            <a:off x="0" y="-10160"/>
            <a:ext cx="3986784" cy="6868160"/>
          </a:xfrm>
          <a:prstGeom prst="rect">
            <a:avLst/>
          </a:prstGeom>
          <a:solidFill>
            <a:srgbClr val="FFFFFF"/>
          </a:solidFill>
          <a:ln>
            <a:noFill/>
          </a:ln>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297347" y="992958"/>
            <a:ext cx="3350007" cy="4575141"/>
          </a:xfrm>
          <a:prstGeom prst="rect">
            <a:avLst/>
          </a:prstGeom>
        </p:spPr>
        <p:txBody>
          <a:bodyPr anchor="ctr">
            <a:noAutofit/>
          </a:bodyPr>
          <a:lstStyle>
            <a:lvl1pPr algn="ctr">
              <a:defRPr sz="4267" b="0" i="0">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B25328FA-7890-4EDB-8E71-B92660B6AF79}"/>
              </a:ext>
            </a:extLst>
          </p:cNvPr>
          <p:cNvSpPr>
            <a:spLocks noGrp="1"/>
          </p:cNvSpPr>
          <p:nvPr>
            <p:ph sz="quarter" idx="13" hasCustomPrompt="1"/>
          </p:nvPr>
        </p:nvSpPr>
        <p:spPr>
          <a:xfrm>
            <a:off x="4422019" y="992958"/>
            <a:ext cx="7422400" cy="4575141"/>
          </a:xfrm>
          <a:prstGeom prst="rect">
            <a:avLst/>
          </a:prstGeom>
        </p:spPr>
        <p:txBody>
          <a:bodyPr anchor="ctr"/>
          <a:lstStyle>
            <a:lvl1pPr>
              <a:defRPr sz="2667">
                <a:solidFill>
                  <a:schemeClr val="bg1"/>
                </a:solidFill>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867">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Footer Placeholder 4">
            <a:extLst>
              <a:ext uri="{FF2B5EF4-FFF2-40B4-BE49-F238E27FC236}">
                <a16:creationId xmlns:a16="http://schemas.microsoft.com/office/drawing/2014/main" id="{6EDD1E53-91F2-D646-818D-2099B2D4EAD7}"/>
              </a:ext>
            </a:extLst>
          </p:cNvPr>
          <p:cNvSpPr txBox="1">
            <a:spLocks/>
          </p:cNvSpPr>
          <p:nvPr userDrawn="1"/>
        </p:nvSpPr>
        <p:spPr>
          <a:xfrm>
            <a:off x="4717079" y="6400800"/>
            <a:ext cx="6001152" cy="365125"/>
          </a:xfrm>
          <a:prstGeom prst="rect">
            <a:avLst/>
          </a:prstGeom>
        </p:spPr>
        <p:txBody>
          <a:bodyPr/>
          <a:lstStyle>
            <a:defPPr>
              <a:defRPr lang="en-US"/>
            </a:defPPr>
            <a:lvl1pPr marL="0" algn="ctr" defTabSz="457200" rtl="0" eaLnBrk="1" latinLnBrk="0" hangingPunct="1">
              <a:defRPr lang="en-US" sz="525" i="0" kern="1200" smtClean="0">
                <a:solidFill>
                  <a:schemeClr val="bg1">
                    <a:lumMod val="5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Trella Health. All rights reserved. Confidential and proprietary. Not for distribution except to authorized persons.</a:t>
            </a:r>
          </a:p>
        </p:txBody>
      </p:sp>
      <p:grpSp>
        <p:nvGrpSpPr>
          <p:cNvPr id="35" name="Group 34">
            <a:extLst>
              <a:ext uri="{FF2B5EF4-FFF2-40B4-BE49-F238E27FC236}">
                <a16:creationId xmlns:a16="http://schemas.microsoft.com/office/drawing/2014/main" id="{31F41111-95D2-3E45-97F9-9E392A799A45}"/>
              </a:ext>
            </a:extLst>
          </p:cNvPr>
          <p:cNvGrpSpPr>
            <a:grpSpLocks noChangeAspect="1"/>
          </p:cNvGrpSpPr>
          <p:nvPr userDrawn="1"/>
        </p:nvGrpSpPr>
        <p:grpSpPr>
          <a:xfrm>
            <a:off x="11338560" y="5852161"/>
            <a:ext cx="609600" cy="656129"/>
            <a:chOff x="1985964" y="-549208"/>
            <a:chExt cx="3494087" cy="3760787"/>
          </a:xfrm>
        </p:grpSpPr>
        <p:sp>
          <p:nvSpPr>
            <p:cNvPr id="36" name="Freeform 2">
              <a:extLst>
                <a:ext uri="{FF2B5EF4-FFF2-40B4-BE49-F238E27FC236}">
                  <a16:creationId xmlns:a16="http://schemas.microsoft.com/office/drawing/2014/main" id="{5BE96CF2-4BFB-904F-B037-AFA9A2BEF920}"/>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FFFFFF"/>
            </a:solidFill>
            <a:ln>
              <a:noFill/>
            </a:ln>
            <a:effectLst/>
          </p:spPr>
          <p:txBody>
            <a:bodyPr wrap="none" anchor="ctr"/>
            <a:lstStyle/>
            <a:p>
              <a:endParaRPr lang="en-US" sz="2400"/>
            </a:p>
          </p:txBody>
        </p:sp>
        <p:sp>
          <p:nvSpPr>
            <p:cNvPr id="37" name="Freeform 3">
              <a:extLst>
                <a:ext uri="{FF2B5EF4-FFF2-40B4-BE49-F238E27FC236}">
                  <a16:creationId xmlns:a16="http://schemas.microsoft.com/office/drawing/2014/main" id="{FA1CEBE1-ADE5-6A4B-A474-EB03704DC50C}"/>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38" name="Freeform 4">
              <a:extLst>
                <a:ext uri="{FF2B5EF4-FFF2-40B4-BE49-F238E27FC236}">
                  <a16:creationId xmlns:a16="http://schemas.microsoft.com/office/drawing/2014/main" id="{E31831FD-AE84-DC4E-9918-E7655BEEA8B6}"/>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39" name="Freeform 5">
              <a:extLst>
                <a:ext uri="{FF2B5EF4-FFF2-40B4-BE49-F238E27FC236}">
                  <a16:creationId xmlns:a16="http://schemas.microsoft.com/office/drawing/2014/main" id="{AB5E496F-D8AF-344D-A1D5-EB4123A80271}"/>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40" name="Freeform 6">
              <a:extLst>
                <a:ext uri="{FF2B5EF4-FFF2-40B4-BE49-F238E27FC236}">
                  <a16:creationId xmlns:a16="http://schemas.microsoft.com/office/drawing/2014/main" id="{A1C26779-7603-1A4B-9A5D-88FA93E8084C}"/>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pic>
        <p:nvPicPr>
          <p:cNvPr id="13" name="Picture 12">
            <a:extLst>
              <a:ext uri="{FF2B5EF4-FFF2-40B4-BE49-F238E27FC236}">
                <a16:creationId xmlns:a16="http://schemas.microsoft.com/office/drawing/2014/main" id="{23BDC3F7-7E34-814E-AF7B-D824B94F2B8E}"/>
              </a:ext>
            </a:extLst>
          </p:cNvPr>
          <p:cNvPicPr>
            <a:picLocks noChangeAspect="1"/>
          </p:cNvPicPr>
          <p:nvPr userDrawn="1"/>
        </p:nvPicPr>
        <p:blipFill rotWithShape="1">
          <a:blip r:embed="rId3"/>
          <a:srcRect l="32640" r="-1"/>
          <a:stretch/>
        </p:blipFill>
        <p:spPr>
          <a:xfrm>
            <a:off x="3986784" y="6671353"/>
            <a:ext cx="8229600" cy="190880"/>
          </a:xfrm>
          <a:prstGeom prst="rect">
            <a:avLst/>
          </a:prstGeom>
        </p:spPr>
      </p:pic>
      <p:sp>
        <p:nvSpPr>
          <p:cNvPr id="14" name="Slide Number Placeholder 5">
            <a:extLst>
              <a:ext uri="{FF2B5EF4-FFF2-40B4-BE49-F238E27FC236}">
                <a16:creationId xmlns:a16="http://schemas.microsoft.com/office/drawing/2014/main" id="{0ABF31F0-9237-B047-BF49-0EE007A21D8B}"/>
              </a:ext>
            </a:extLst>
          </p:cNvPr>
          <p:cNvSpPr>
            <a:spLocks noGrp="1"/>
          </p:cNvSpPr>
          <p:nvPr>
            <p:ph type="sldNum" sz="quarter" idx="4"/>
          </p:nvPr>
        </p:nvSpPr>
        <p:spPr>
          <a:xfrm>
            <a:off x="91440" y="658368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302735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16">
          <p15:clr>
            <a:srgbClr val="FBAE40"/>
          </p15:clr>
        </p15:guide>
        <p15:guide id="2" orient="horz" pos="8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Split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29801D1-D19D-864B-AFD4-03A556200E89}"/>
              </a:ext>
            </a:extLst>
          </p:cNvPr>
          <p:cNvPicPr>
            <a:picLocks noChangeAspect="1"/>
          </p:cNvPicPr>
          <p:nvPr userDrawn="1"/>
        </p:nvPicPr>
        <p:blipFill rotWithShape="1">
          <a:blip r:embed="rId3"/>
          <a:srcRect r="50000"/>
          <a:stretch/>
        </p:blipFill>
        <p:spPr>
          <a:xfrm>
            <a:off x="0" y="6671353"/>
            <a:ext cx="6108192" cy="190880"/>
          </a:xfrm>
          <a:prstGeom prst="rect">
            <a:avLst/>
          </a:prstGeom>
        </p:spPr>
      </p:pic>
      <p:sp>
        <p:nvSpPr>
          <p:cNvPr id="20" name="Rectangle 19">
            <a:extLst>
              <a:ext uri="{FF2B5EF4-FFF2-40B4-BE49-F238E27FC236}">
                <a16:creationId xmlns:a16="http://schemas.microsoft.com/office/drawing/2014/main" id="{83979902-704B-824F-BC7B-3DAC547E0BDE}"/>
              </a:ext>
            </a:extLst>
          </p:cNvPr>
          <p:cNvSpPr/>
          <p:nvPr userDrawn="1"/>
        </p:nvSpPr>
        <p:spPr>
          <a:xfrm>
            <a:off x="6096001" y="-10160"/>
            <a:ext cx="6108193" cy="6876288"/>
          </a:xfrm>
          <a:prstGeom prst="rect">
            <a:avLst/>
          </a:prstGeom>
          <a:solidFill>
            <a:srgbClr val="FFFFFF"/>
          </a:solidFill>
          <a:ln>
            <a:noFill/>
          </a:ln>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sz="2400"/>
          </a:p>
        </p:txBody>
      </p:sp>
      <p:sp>
        <p:nvSpPr>
          <p:cNvPr id="5" name="Text Placeholder 4">
            <a:extLst>
              <a:ext uri="{FF2B5EF4-FFF2-40B4-BE49-F238E27FC236}">
                <a16:creationId xmlns:a16="http://schemas.microsoft.com/office/drawing/2014/main" id="{21D39C69-37D0-4E04-B0A0-E90A8ADB2D42}"/>
              </a:ext>
            </a:extLst>
          </p:cNvPr>
          <p:cNvSpPr>
            <a:spLocks noGrp="1"/>
          </p:cNvSpPr>
          <p:nvPr>
            <p:ph type="body" sz="quarter" idx="13" hasCustomPrompt="1"/>
          </p:nvPr>
        </p:nvSpPr>
        <p:spPr>
          <a:xfrm>
            <a:off x="558800" y="1280673"/>
            <a:ext cx="4826000" cy="3780279"/>
          </a:xfrm>
          <a:prstGeom prst="rect">
            <a:avLst/>
          </a:prstGeom>
        </p:spPr>
        <p:txBody>
          <a:bodyPr anchor="ctr">
            <a:normAutofit/>
          </a:bodyPr>
          <a:lstStyle>
            <a:lvl1pPr marL="0" indent="0" algn="ctr">
              <a:buNone/>
              <a:defRPr sz="3733">
                <a:solidFill>
                  <a:schemeClr val="bg1"/>
                </a:solidFill>
              </a:defRPr>
            </a:lvl1pPr>
            <a:lvl2pPr>
              <a:defRPr>
                <a:solidFill>
                  <a:schemeClr val="bg1"/>
                </a:solidFill>
              </a:defRPr>
            </a:lvl2pPr>
            <a:lvl3pPr>
              <a:defRPr>
                <a:solidFill>
                  <a:schemeClr val="bg1"/>
                </a:solidFill>
              </a:defRPr>
            </a:lvl3pPr>
            <a:lvl5pPr marL="2438339" indent="0">
              <a:buNone/>
              <a:defRPr/>
            </a:lvl5pPr>
          </a:lstStyle>
          <a:p>
            <a:pPr lvl="0"/>
            <a:r>
              <a:rPr lang="en-US"/>
              <a:t>Click to edit Master text</a:t>
            </a:r>
          </a:p>
        </p:txBody>
      </p:sp>
      <p:sp>
        <p:nvSpPr>
          <p:cNvPr id="13" name="Text Placeholder 12">
            <a:extLst>
              <a:ext uri="{FF2B5EF4-FFF2-40B4-BE49-F238E27FC236}">
                <a16:creationId xmlns:a16="http://schemas.microsoft.com/office/drawing/2014/main" id="{B69354B2-DD35-498E-AB20-A9338124BF42}"/>
              </a:ext>
            </a:extLst>
          </p:cNvPr>
          <p:cNvSpPr>
            <a:spLocks noGrp="1"/>
          </p:cNvSpPr>
          <p:nvPr>
            <p:ph type="body" sz="quarter" idx="14" hasCustomPrompt="1"/>
          </p:nvPr>
        </p:nvSpPr>
        <p:spPr>
          <a:xfrm>
            <a:off x="6553200" y="1280673"/>
            <a:ext cx="4826000" cy="3780279"/>
          </a:xfrm>
          <a:prstGeom prst="rect">
            <a:avLst/>
          </a:prstGeom>
        </p:spPr>
        <p:txBody>
          <a:bodyPr anchor="ctr">
            <a:normAutofit/>
          </a:bodyPr>
          <a:lstStyle>
            <a:lvl1pPr marL="0" indent="0" algn="ctr">
              <a:buNone/>
              <a:defRPr sz="3733"/>
            </a:lvl1pPr>
          </a:lstStyle>
          <a:p>
            <a:pPr lvl="0"/>
            <a:r>
              <a:rPr lang="en-US"/>
              <a:t>Click to edit Master text styles</a:t>
            </a:r>
          </a:p>
        </p:txBody>
      </p:sp>
      <p:sp>
        <p:nvSpPr>
          <p:cNvPr id="21" name="Footer Placeholder 4">
            <a:extLst>
              <a:ext uri="{FF2B5EF4-FFF2-40B4-BE49-F238E27FC236}">
                <a16:creationId xmlns:a16="http://schemas.microsoft.com/office/drawing/2014/main" id="{E1EE8BD2-22C6-8C4C-89E9-4848556E90AD}"/>
              </a:ext>
            </a:extLst>
          </p:cNvPr>
          <p:cNvSpPr txBox="1">
            <a:spLocks/>
          </p:cNvSpPr>
          <p:nvPr userDrawn="1"/>
        </p:nvSpPr>
        <p:spPr>
          <a:xfrm>
            <a:off x="5723219" y="6583680"/>
            <a:ext cx="6001152" cy="365125"/>
          </a:xfrm>
          <a:prstGeom prst="rect">
            <a:avLst/>
          </a:prstGeom>
        </p:spPr>
        <p:txBody>
          <a:bodyPr/>
          <a:lstStyle>
            <a:defPPr>
              <a:defRPr lang="en-US"/>
            </a:defPPr>
            <a:lvl1pPr marL="0" algn="ctr" defTabSz="457200" rtl="0" eaLnBrk="1" latinLnBrk="0" hangingPunct="1">
              <a:defRPr lang="en-US" sz="525" i="0" kern="1200" smtClean="0">
                <a:solidFill>
                  <a:schemeClr val="bg1">
                    <a:lumMod val="50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a:t>© Trella Health. All rights reserved. Confidential and proprietary. Not for distribution except to authorized persons.</a:t>
            </a:r>
          </a:p>
        </p:txBody>
      </p:sp>
      <p:grpSp>
        <p:nvGrpSpPr>
          <p:cNvPr id="22" name="Group 21">
            <a:extLst>
              <a:ext uri="{FF2B5EF4-FFF2-40B4-BE49-F238E27FC236}">
                <a16:creationId xmlns:a16="http://schemas.microsoft.com/office/drawing/2014/main" id="{91A8DF9B-0E9E-DF45-AC11-117872B1A386}"/>
              </a:ext>
            </a:extLst>
          </p:cNvPr>
          <p:cNvGrpSpPr>
            <a:grpSpLocks noChangeAspect="1"/>
          </p:cNvGrpSpPr>
          <p:nvPr userDrawn="1"/>
        </p:nvGrpSpPr>
        <p:grpSpPr>
          <a:xfrm>
            <a:off x="11338560" y="5852161"/>
            <a:ext cx="609600" cy="656129"/>
            <a:chOff x="1985964" y="-549208"/>
            <a:chExt cx="3494087" cy="3760787"/>
          </a:xfrm>
        </p:grpSpPr>
        <p:sp>
          <p:nvSpPr>
            <p:cNvPr id="23" name="Freeform 2">
              <a:extLst>
                <a:ext uri="{FF2B5EF4-FFF2-40B4-BE49-F238E27FC236}">
                  <a16:creationId xmlns:a16="http://schemas.microsoft.com/office/drawing/2014/main" id="{FDA9AD32-F036-9F4C-96F5-7C2917DA837E}"/>
                </a:ext>
              </a:extLst>
            </p:cNvPr>
            <p:cNvSpPr>
              <a:spLocks noChangeArrowheads="1"/>
            </p:cNvSpPr>
            <p:nvPr userDrawn="1"/>
          </p:nvSpPr>
          <p:spPr bwMode="auto">
            <a:xfrm>
              <a:off x="1985964" y="1417703"/>
              <a:ext cx="3494087" cy="1793876"/>
            </a:xfrm>
            <a:custGeom>
              <a:avLst/>
              <a:gdLst>
                <a:gd name="T0" fmla="*/ 0 w 9708"/>
                <a:gd name="T1" fmla="*/ 0 h 4981"/>
                <a:gd name="T2" fmla="*/ 1033 w 9708"/>
                <a:gd name="T3" fmla="*/ 277 h 4981"/>
                <a:gd name="T4" fmla="*/ 734 w 9708"/>
                <a:gd name="T5" fmla="*/ 277 h 4981"/>
                <a:gd name="T6" fmla="*/ 2320 w 9708"/>
                <a:gd name="T7" fmla="*/ 1555 h 4981"/>
                <a:gd name="T8" fmla="*/ 3037 w 9708"/>
                <a:gd name="T9" fmla="*/ 720 h 4981"/>
                <a:gd name="T10" fmla="*/ 2323 w 9708"/>
                <a:gd name="T11" fmla="*/ 743 h 4981"/>
                <a:gd name="T12" fmla="*/ 2320 w 9708"/>
                <a:gd name="T13" fmla="*/ 2683 h 4981"/>
                <a:gd name="T14" fmla="*/ 5021 w 9708"/>
                <a:gd name="T15" fmla="*/ 2390 h 4981"/>
                <a:gd name="T16" fmla="*/ 3542 w 9708"/>
                <a:gd name="T17" fmla="*/ 1774 h 4981"/>
                <a:gd name="T18" fmla="*/ 4228 w 9708"/>
                <a:gd name="T19" fmla="*/ 686 h 4981"/>
                <a:gd name="T20" fmla="*/ 3260 w 9708"/>
                <a:gd name="T21" fmla="*/ 1735 h 4981"/>
                <a:gd name="T22" fmla="*/ 4820 w 9708"/>
                <a:gd name="T23" fmla="*/ 1524 h 4981"/>
                <a:gd name="T24" fmla="*/ 6050 w 9708"/>
                <a:gd name="T25" fmla="*/ 2740 h 4981"/>
                <a:gd name="T26" fmla="*/ 6089 w 9708"/>
                <a:gd name="T27" fmla="*/ 2474 h 4981"/>
                <a:gd name="T28" fmla="*/ 5561 w 9708"/>
                <a:gd name="T29" fmla="*/ 0 h 4981"/>
                <a:gd name="T30" fmla="*/ 7085 w 9708"/>
                <a:gd name="T31" fmla="*/ 2740 h 4981"/>
                <a:gd name="T32" fmla="*/ 7125 w 9708"/>
                <a:gd name="T33" fmla="*/ 2474 h 4981"/>
                <a:gd name="T34" fmla="*/ 6597 w 9708"/>
                <a:gd name="T35" fmla="*/ 0 h 4981"/>
                <a:gd name="T36" fmla="*/ 8488 w 9708"/>
                <a:gd name="T37" fmla="*/ 2740 h 4981"/>
                <a:gd name="T38" fmla="*/ 9526 w 9708"/>
                <a:gd name="T39" fmla="*/ 2728 h 4981"/>
                <a:gd name="T40" fmla="*/ 9608 w 9708"/>
                <a:gd name="T41" fmla="*/ 2491 h 4981"/>
                <a:gd name="T42" fmla="*/ 9176 w 9708"/>
                <a:gd name="T43" fmla="*/ 745 h 4981"/>
                <a:gd name="T44" fmla="*/ 7506 w 9708"/>
                <a:gd name="T45" fmla="*/ 1712 h 4981"/>
                <a:gd name="T46" fmla="*/ 9210 w 9708"/>
                <a:gd name="T47" fmla="*/ 1712 h 4981"/>
                <a:gd name="T48" fmla="*/ 1041 w 9708"/>
                <a:gd name="T49" fmla="*/ 4980 h 4981"/>
                <a:gd name="T50" fmla="*/ 1916 w 9708"/>
                <a:gd name="T51" fmla="*/ 4354 h 4981"/>
                <a:gd name="T52" fmla="*/ 2063 w 9708"/>
                <a:gd name="T53" fmla="*/ 3671 h 4981"/>
                <a:gd name="T54" fmla="*/ 1188 w 9708"/>
                <a:gd name="T55" fmla="*/ 4218 h 4981"/>
                <a:gd name="T56" fmla="*/ 1041 w 9708"/>
                <a:gd name="T57" fmla="*/ 4980 h 4981"/>
                <a:gd name="T58" fmla="*/ 3392 w 9708"/>
                <a:gd name="T59" fmla="*/ 4845 h 4981"/>
                <a:gd name="T60" fmla="*/ 3344 w 9708"/>
                <a:gd name="T61" fmla="*/ 4357 h 4981"/>
                <a:gd name="T62" fmla="*/ 2785 w 9708"/>
                <a:gd name="T63" fmla="*/ 3806 h 4981"/>
                <a:gd name="T64" fmla="*/ 2639 w 9708"/>
                <a:gd name="T65" fmla="*/ 3671 h 4981"/>
                <a:gd name="T66" fmla="*/ 3945 w 9708"/>
                <a:gd name="T67" fmla="*/ 4980 h 4981"/>
                <a:gd name="T68" fmla="*/ 4851 w 9708"/>
                <a:gd name="T69" fmla="*/ 4980 h 4981"/>
                <a:gd name="T70" fmla="*/ 4343 w 9708"/>
                <a:gd name="T71" fmla="*/ 3671 h 4981"/>
                <a:gd name="T72" fmla="*/ 4400 w 9708"/>
                <a:gd name="T73" fmla="*/ 3899 h 4981"/>
                <a:gd name="T74" fmla="*/ 5480 w 9708"/>
                <a:gd name="T75" fmla="*/ 4980 h 4981"/>
                <a:gd name="T76" fmla="*/ 5626 w 9708"/>
                <a:gd name="T77" fmla="*/ 4845 h 4981"/>
                <a:gd name="T78" fmla="*/ 5480 w 9708"/>
                <a:gd name="T79" fmla="*/ 4980 h 4981"/>
                <a:gd name="T80" fmla="*/ 6891 w 9708"/>
                <a:gd name="T81" fmla="*/ 3806 h 4981"/>
                <a:gd name="T82" fmla="*/ 6388 w 9708"/>
                <a:gd name="T83" fmla="*/ 3671 h 4981"/>
                <a:gd name="T84" fmla="*/ 6744 w 9708"/>
                <a:gd name="T85" fmla="*/ 4980 h 4981"/>
                <a:gd name="T86" fmla="*/ 7856 w 9708"/>
                <a:gd name="T87" fmla="*/ 4354 h 4981"/>
                <a:gd name="T88" fmla="*/ 8731 w 9708"/>
                <a:gd name="T89" fmla="*/ 4980 h 4981"/>
                <a:gd name="T90" fmla="*/ 8584 w 9708"/>
                <a:gd name="T91" fmla="*/ 4218 h 4981"/>
                <a:gd name="T92" fmla="*/ 7709 w 9708"/>
                <a:gd name="T93" fmla="*/ 3671 h 4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8" h="4981">
                  <a:moveTo>
                    <a:pt x="731" y="277"/>
                  </a:moveTo>
                  <a:lnTo>
                    <a:pt x="0" y="277"/>
                  </a:lnTo>
                  <a:lnTo>
                    <a:pt x="0" y="0"/>
                  </a:lnTo>
                  <a:lnTo>
                    <a:pt x="1764" y="0"/>
                  </a:lnTo>
                  <a:lnTo>
                    <a:pt x="1764" y="277"/>
                  </a:lnTo>
                  <a:lnTo>
                    <a:pt x="1033" y="277"/>
                  </a:lnTo>
                  <a:lnTo>
                    <a:pt x="1033" y="2683"/>
                  </a:lnTo>
                  <a:lnTo>
                    <a:pt x="734" y="2683"/>
                  </a:lnTo>
                  <a:lnTo>
                    <a:pt x="734" y="277"/>
                  </a:lnTo>
                  <a:lnTo>
                    <a:pt x="731" y="277"/>
                  </a:lnTo>
                  <a:close/>
                  <a:moveTo>
                    <a:pt x="2320" y="2683"/>
                  </a:moveTo>
                  <a:lnTo>
                    <a:pt x="2320" y="1555"/>
                  </a:lnTo>
                  <a:cubicBezTo>
                    <a:pt x="2320" y="1228"/>
                    <a:pt x="2543" y="1008"/>
                    <a:pt x="2845" y="1008"/>
                  </a:cubicBezTo>
                  <a:cubicBezTo>
                    <a:pt x="2927" y="1008"/>
                    <a:pt x="2991" y="1016"/>
                    <a:pt x="3037" y="1028"/>
                  </a:cubicBezTo>
                  <a:lnTo>
                    <a:pt x="3037" y="720"/>
                  </a:lnTo>
                  <a:cubicBezTo>
                    <a:pt x="3008" y="717"/>
                    <a:pt x="2960" y="712"/>
                    <a:pt x="2918" y="712"/>
                  </a:cubicBezTo>
                  <a:cubicBezTo>
                    <a:pt x="2625" y="712"/>
                    <a:pt x="2419" y="861"/>
                    <a:pt x="2323" y="1070"/>
                  </a:cubicBezTo>
                  <a:lnTo>
                    <a:pt x="2323" y="743"/>
                  </a:lnTo>
                  <a:lnTo>
                    <a:pt x="2038" y="743"/>
                  </a:lnTo>
                  <a:lnTo>
                    <a:pt x="2038" y="2683"/>
                  </a:lnTo>
                  <a:lnTo>
                    <a:pt x="2320" y="2683"/>
                  </a:lnTo>
                  <a:close/>
                  <a:moveTo>
                    <a:pt x="3260" y="1735"/>
                  </a:moveTo>
                  <a:cubicBezTo>
                    <a:pt x="3260" y="2339"/>
                    <a:pt x="3660" y="2731"/>
                    <a:pt x="4236" y="2731"/>
                  </a:cubicBezTo>
                  <a:cubicBezTo>
                    <a:pt x="4518" y="2731"/>
                    <a:pt x="4778" y="2658"/>
                    <a:pt x="5021" y="2390"/>
                  </a:cubicBezTo>
                  <a:lnTo>
                    <a:pt x="4831" y="2206"/>
                  </a:lnTo>
                  <a:cubicBezTo>
                    <a:pt x="4671" y="2376"/>
                    <a:pt x="4515" y="2474"/>
                    <a:pt x="4236" y="2474"/>
                  </a:cubicBezTo>
                  <a:cubicBezTo>
                    <a:pt x="3827" y="2474"/>
                    <a:pt x="3559" y="2201"/>
                    <a:pt x="3542" y="1774"/>
                  </a:cubicBezTo>
                  <a:lnTo>
                    <a:pt x="5119" y="1774"/>
                  </a:lnTo>
                  <a:cubicBezTo>
                    <a:pt x="5122" y="1718"/>
                    <a:pt x="5122" y="1650"/>
                    <a:pt x="5122" y="1650"/>
                  </a:cubicBezTo>
                  <a:cubicBezTo>
                    <a:pt x="5122" y="1115"/>
                    <a:pt x="4767" y="686"/>
                    <a:pt x="4228" y="686"/>
                  </a:cubicBezTo>
                  <a:cubicBezTo>
                    <a:pt x="3674" y="686"/>
                    <a:pt x="3257" y="1095"/>
                    <a:pt x="3257" y="1721"/>
                  </a:cubicBezTo>
                  <a:lnTo>
                    <a:pt x="3257" y="1735"/>
                  </a:lnTo>
                  <a:lnTo>
                    <a:pt x="3260" y="1735"/>
                  </a:lnTo>
                  <a:close/>
                  <a:moveTo>
                    <a:pt x="3564" y="1524"/>
                  </a:moveTo>
                  <a:cubicBezTo>
                    <a:pt x="3584" y="1208"/>
                    <a:pt x="3878" y="951"/>
                    <a:pt x="4230" y="951"/>
                  </a:cubicBezTo>
                  <a:cubicBezTo>
                    <a:pt x="4558" y="951"/>
                    <a:pt x="4820" y="1214"/>
                    <a:pt x="4820" y="1524"/>
                  </a:cubicBezTo>
                  <a:lnTo>
                    <a:pt x="3564" y="1524"/>
                  </a:lnTo>
                  <a:close/>
                  <a:moveTo>
                    <a:pt x="5561" y="2192"/>
                  </a:moveTo>
                  <a:cubicBezTo>
                    <a:pt x="5561" y="2692"/>
                    <a:pt x="5858" y="2740"/>
                    <a:pt x="6050" y="2740"/>
                  </a:cubicBezTo>
                  <a:cubicBezTo>
                    <a:pt x="6112" y="2740"/>
                    <a:pt x="6179" y="2737"/>
                    <a:pt x="6227" y="2709"/>
                  </a:cubicBezTo>
                  <a:lnTo>
                    <a:pt x="6227" y="2466"/>
                  </a:lnTo>
                  <a:cubicBezTo>
                    <a:pt x="6185" y="2474"/>
                    <a:pt x="6134" y="2474"/>
                    <a:pt x="6089" y="2474"/>
                  </a:cubicBezTo>
                  <a:cubicBezTo>
                    <a:pt x="5908" y="2474"/>
                    <a:pt x="5846" y="2387"/>
                    <a:pt x="5846" y="2175"/>
                  </a:cubicBezTo>
                  <a:lnTo>
                    <a:pt x="5846" y="0"/>
                  </a:lnTo>
                  <a:lnTo>
                    <a:pt x="5561" y="0"/>
                  </a:lnTo>
                  <a:lnTo>
                    <a:pt x="5561" y="2192"/>
                  </a:lnTo>
                  <a:close/>
                  <a:moveTo>
                    <a:pt x="6597" y="2192"/>
                  </a:moveTo>
                  <a:cubicBezTo>
                    <a:pt x="6597" y="2692"/>
                    <a:pt x="6893" y="2740"/>
                    <a:pt x="7085" y="2740"/>
                  </a:cubicBezTo>
                  <a:cubicBezTo>
                    <a:pt x="7147" y="2740"/>
                    <a:pt x="7215" y="2737"/>
                    <a:pt x="7263" y="2709"/>
                  </a:cubicBezTo>
                  <a:lnTo>
                    <a:pt x="7263" y="2466"/>
                  </a:lnTo>
                  <a:cubicBezTo>
                    <a:pt x="7221" y="2474"/>
                    <a:pt x="7170" y="2474"/>
                    <a:pt x="7125" y="2474"/>
                  </a:cubicBezTo>
                  <a:cubicBezTo>
                    <a:pt x="6944" y="2474"/>
                    <a:pt x="6882" y="2387"/>
                    <a:pt x="6882" y="2175"/>
                  </a:cubicBezTo>
                  <a:lnTo>
                    <a:pt x="6882" y="0"/>
                  </a:lnTo>
                  <a:lnTo>
                    <a:pt x="6597" y="0"/>
                  </a:lnTo>
                  <a:lnTo>
                    <a:pt x="6597" y="2192"/>
                  </a:lnTo>
                  <a:close/>
                  <a:moveTo>
                    <a:pt x="7506" y="1712"/>
                  </a:moveTo>
                  <a:cubicBezTo>
                    <a:pt x="7506" y="2305"/>
                    <a:pt x="7946" y="2740"/>
                    <a:pt x="8488" y="2740"/>
                  </a:cubicBezTo>
                  <a:cubicBezTo>
                    <a:pt x="8860" y="2740"/>
                    <a:pt x="9080" y="2570"/>
                    <a:pt x="9193" y="2398"/>
                  </a:cubicBezTo>
                  <a:cubicBezTo>
                    <a:pt x="9207" y="2548"/>
                    <a:pt x="9264" y="2630"/>
                    <a:pt x="9323" y="2675"/>
                  </a:cubicBezTo>
                  <a:cubicBezTo>
                    <a:pt x="9388" y="2720"/>
                    <a:pt x="9464" y="2728"/>
                    <a:pt x="9526" y="2728"/>
                  </a:cubicBezTo>
                  <a:cubicBezTo>
                    <a:pt x="9588" y="2728"/>
                    <a:pt x="9645" y="2726"/>
                    <a:pt x="9707" y="2697"/>
                  </a:cubicBezTo>
                  <a:lnTo>
                    <a:pt x="9707" y="2483"/>
                  </a:lnTo>
                  <a:cubicBezTo>
                    <a:pt x="9679" y="2486"/>
                    <a:pt x="9634" y="2491"/>
                    <a:pt x="9608" y="2491"/>
                  </a:cubicBezTo>
                  <a:cubicBezTo>
                    <a:pt x="9501" y="2491"/>
                    <a:pt x="9461" y="2418"/>
                    <a:pt x="9461" y="2249"/>
                  </a:cubicBezTo>
                  <a:lnTo>
                    <a:pt x="9461" y="745"/>
                  </a:lnTo>
                  <a:lnTo>
                    <a:pt x="9176" y="745"/>
                  </a:lnTo>
                  <a:lnTo>
                    <a:pt x="9176" y="1033"/>
                  </a:lnTo>
                  <a:cubicBezTo>
                    <a:pt x="9080" y="867"/>
                    <a:pt x="8869" y="686"/>
                    <a:pt x="8488" y="686"/>
                  </a:cubicBezTo>
                  <a:cubicBezTo>
                    <a:pt x="7946" y="686"/>
                    <a:pt x="7506" y="1120"/>
                    <a:pt x="7506" y="1712"/>
                  </a:cubicBezTo>
                  <a:close/>
                  <a:moveTo>
                    <a:pt x="7791" y="1712"/>
                  </a:moveTo>
                  <a:cubicBezTo>
                    <a:pt x="7791" y="1278"/>
                    <a:pt x="8087" y="951"/>
                    <a:pt x="8488" y="951"/>
                  </a:cubicBezTo>
                  <a:cubicBezTo>
                    <a:pt x="8903" y="951"/>
                    <a:pt x="9210" y="1278"/>
                    <a:pt x="9210" y="1712"/>
                  </a:cubicBezTo>
                  <a:cubicBezTo>
                    <a:pt x="9210" y="2147"/>
                    <a:pt x="8903" y="2474"/>
                    <a:pt x="8488" y="2474"/>
                  </a:cubicBezTo>
                  <a:cubicBezTo>
                    <a:pt x="8087" y="2474"/>
                    <a:pt x="7791" y="2147"/>
                    <a:pt x="7791" y="1712"/>
                  </a:cubicBezTo>
                  <a:close/>
                  <a:moveTo>
                    <a:pt x="1041" y="4980"/>
                  </a:moveTo>
                  <a:lnTo>
                    <a:pt x="1188" y="4980"/>
                  </a:lnTo>
                  <a:lnTo>
                    <a:pt x="1188" y="4354"/>
                  </a:lnTo>
                  <a:lnTo>
                    <a:pt x="1916" y="4354"/>
                  </a:lnTo>
                  <a:lnTo>
                    <a:pt x="1916" y="4980"/>
                  </a:lnTo>
                  <a:lnTo>
                    <a:pt x="2063" y="4980"/>
                  </a:lnTo>
                  <a:lnTo>
                    <a:pt x="2063" y="3671"/>
                  </a:lnTo>
                  <a:lnTo>
                    <a:pt x="1916" y="3671"/>
                  </a:lnTo>
                  <a:lnTo>
                    <a:pt x="1916" y="4218"/>
                  </a:lnTo>
                  <a:lnTo>
                    <a:pt x="1188" y="4218"/>
                  </a:lnTo>
                  <a:lnTo>
                    <a:pt x="1188" y="3671"/>
                  </a:lnTo>
                  <a:lnTo>
                    <a:pt x="1041" y="3671"/>
                  </a:lnTo>
                  <a:lnTo>
                    <a:pt x="1041" y="4980"/>
                  </a:lnTo>
                  <a:close/>
                  <a:moveTo>
                    <a:pt x="2639" y="4980"/>
                  </a:moveTo>
                  <a:lnTo>
                    <a:pt x="3392" y="4980"/>
                  </a:lnTo>
                  <a:lnTo>
                    <a:pt x="3392" y="4845"/>
                  </a:lnTo>
                  <a:lnTo>
                    <a:pt x="2785" y="4845"/>
                  </a:lnTo>
                  <a:lnTo>
                    <a:pt x="2785" y="4357"/>
                  </a:lnTo>
                  <a:lnTo>
                    <a:pt x="3344" y="4357"/>
                  </a:lnTo>
                  <a:lnTo>
                    <a:pt x="3344" y="4221"/>
                  </a:lnTo>
                  <a:lnTo>
                    <a:pt x="2785" y="4221"/>
                  </a:lnTo>
                  <a:lnTo>
                    <a:pt x="2785" y="3806"/>
                  </a:lnTo>
                  <a:lnTo>
                    <a:pt x="3378" y="3806"/>
                  </a:lnTo>
                  <a:lnTo>
                    <a:pt x="3378" y="3671"/>
                  </a:lnTo>
                  <a:lnTo>
                    <a:pt x="2639" y="3671"/>
                  </a:lnTo>
                  <a:lnTo>
                    <a:pt x="2639" y="4980"/>
                  </a:lnTo>
                  <a:close/>
                  <a:moveTo>
                    <a:pt x="3787" y="4980"/>
                  </a:moveTo>
                  <a:lnTo>
                    <a:pt x="3945" y="4980"/>
                  </a:lnTo>
                  <a:lnTo>
                    <a:pt x="4081" y="4656"/>
                  </a:lnTo>
                  <a:lnTo>
                    <a:pt x="4716" y="4656"/>
                  </a:lnTo>
                  <a:lnTo>
                    <a:pt x="4851" y="4980"/>
                  </a:lnTo>
                  <a:lnTo>
                    <a:pt x="5009" y="4980"/>
                  </a:lnTo>
                  <a:lnTo>
                    <a:pt x="4456" y="3671"/>
                  </a:lnTo>
                  <a:lnTo>
                    <a:pt x="4343" y="3671"/>
                  </a:lnTo>
                  <a:lnTo>
                    <a:pt x="3787" y="4980"/>
                  </a:lnTo>
                  <a:close/>
                  <a:moveTo>
                    <a:pt x="4137" y="4523"/>
                  </a:moveTo>
                  <a:lnTo>
                    <a:pt x="4400" y="3899"/>
                  </a:lnTo>
                  <a:lnTo>
                    <a:pt x="4662" y="4523"/>
                  </a:lnTo>
                  <a:lnTo>
                    <a:pt x="4137" y="4523"/>
                  </a:lnTo>
                  <a:close/>
                  <a:moveTo>
                    <a:pt x="5480" y="4980"/>
                  </a:moveTo>
                  <a:lnTo>
                    <a:pt x="6165" y="4980"/>
                  </a:lnTo>
                  <a:lnTo>
                    <a:pt x="6165" y="4845"/>
                  </a:lnTo>
                  <a:lnTo>
                    <a:pt x="5626" y="4845"/>
                  </a:lnTo>
                  <a:lnTo>
                    <a:pt x="5626" y="3671"/>
                  </a:lnTo>
                  <a:lnTo>
                    <a:pt x="5480" y="3671"/>
                  </a:lnTo>
                  <a:lnTo>
                    <a:pt x="5480" y="4980"/>
                  </a:lnTo>
                  <a:close/>
                  <a:moveTo>
                    <a:pt x="6744" y="4980"/>
                  </a:moveTo>
                  <a:lnTo>
                    <a:pt x="6891" y="4980"/>
                  </a:lnTo>
                  <a:lnTo>
                    <a:pt x="6891" y="3806"/>
                  </a:lnTo>
                  <a:lnTo>
                    <a:pt x="7249" y="3806"/>
                  </a:lnTo>
                  <a:lnTo>
                    <a:pt x="7249" y="3671"/>
                  </a:lnTo>
                  <a:lnTo>
                    <a:pt x="6388" y="3671"/>
                  </a:lnTo>
                  <a:lnTo>
                    <a:pt x="6388" y="3806"/>
                  </a:lnTo>
                  <a:lnTo>
                    <a:pt x="6744" y="3806"/>
                  </a:lnTo>
                  <a:lnTo>
                    <a:pt x="6744" y="4980"/>
                  </a:lnTo>
                  <a:close/>
                  <a:moveTo>
                    <a:pt x="7709" y="4980"/>
                  </a:moveTo>
                  <a:lnTo>
                    <a:pt x="7856" y="4980"/>
                  </a:lnTo>
                  <a:lnTo>
                    <a:pt x="7856" y="4354"/>
                  </a:lnTo>
                  <a:lnTo>
                    <a:pt x="8584" y="4354"/>
                  </a:lnTo>
                  <a:lnTo>
                    <a:pt x="8584" y="4980"/>
                  </a:lnTo>
                  <a:lnTo>
                    <a:pt x="8731" y="4980"/>
                  </a:lnTo>
                  <a:lnTo>
                    <a:pt x="8731" y="3671"/>
                  </a:lnTo>
                  <a:lnTo>
                    <a:pt x="8584" y="3671"/>
                  </a:lnTo>
                  <a:lnTo>
                    <a:pt x="8584" y="4218"/>
                  </a:lnTo>
                  <a:lnTo>
                    <a:pt x="7856" y="4218"/>
                  </a:lnTo>
                  <a:lnTo>
                    <a:pt x="7856" y="3671"/>
                  </a:lnTo>
                  <a:lnTo>
                    <a:pt x="7709" y="3671"/>
                  </a:lnTo>
                  <a:lnTo>
                    <a:pt x="7709" y="4980"/>
                  </a:lnTo>
                  <a:close/>
                </a:path>
              </a:pathLst>
            </a:custGeom>
            <a:solidFill>
              <a:srgbClr val="5A6771"/>
            </a:solidFill>
            <a:ln>
              <a:noFill/>
            </a:ln>
            <a:effectLst/>
          </p:spPr>
          <p:txBody>
            <a:bodyPr wrap="none" anchor="ctr"/>
            <a:lstStyle/>
            <a:p>
              <a:endParaRPr lang="en-US" sz="2400"/>
            </a:p>
          </p:txBody>
        </p:sp>
        <p:sp>
          <p:nvSpPr>
            <p:cNvPr id="24" name="Freeform 3">
              <a:extLst>
                <a:ext uri="{FF2B5EF4-FFF2-40B4-BE49-F238E27FC236}">
                  <a16:creationId xmlns:a16="http://schemas.microsoft.com/office/drawing/2014/main" id="{EEF6F242-3BFB-7147-89FE-E08C34547B8B}"/>
                </a:ext>
              </a:extLst>
            </p:cNvPr>
            <p:cNvSpPr>
              <a:spLocks noChangeArrowheads="1"/>
            </p:cNvSpPr>
            <p:nvPr userDrawn="1"/>
          </p:nvSpPr>
          <p:spPr bwMode="auto">
            <a:xfrm>
              <a:off x="4497389" y="306454"/>
              <a:ext cx="422275" cy="573088"/>
            </a:xfrm>
            <a:custGeom>
              <a:avLst/>
              <a:gdLst>
                <a:gd name="T0" fmla="*/ 1174 w 1175"/>
                <a:gd name="T1" fmla="*/ 20 h 1590"/>
                <a:gd name="T2" fmla="*/ 0 w 1175"/>
                <a:gd name="T3" fmla="*/ 0 h 1590"/>
                <a:gd name="T4" fmla="*/ 0 w 1175"/>
                <a:gd name="T5" fmla="*/ 1434 h 1590"/>
                <a:gd name="T6" fmla="*/ 1174 w 1175"/>
                <a:gd name="T7" fmla="*/ 1589 h 1590"/>
                <a:gd name="T8" fmla="*/ 1174 w 1175"/>
                <a:gd name="T9" fmla="*/ 20 h 1590"/>
              </a:gdLst>
              <a:ahLst/>
              <a:cxnLst>
                <a:cxn ang="0">
                  <a:pos x="T0" y="T1"/>
                </a:cxn>
                <a:cxn ang="0">
                  <a:pos x="T2" y="T3"/>
                </a:cxn>
                <a:cxn ang="0">
                  <a:pos x="T4" y="T5"/>
                </a:cxn>
                <a:cxn ang="0">
                  <a:pos x="T6" y="T7"/>
                </a:cxn>
                <a:cxn ang="0">
                  <a:pos x="T8" y="T9"/>
                </a:cxn>
              </a:cxnLst>
              <a:rect l="0" t="0" r="r" b="b"/>
              <a:pathLst>
                <a:path w="1175" h="1590">
                  <a:moveTo>
                    <a:pt x="1174" y="20"/>
                  </a:moveTo>
                  <a:lnTo>
                    <a:pt x="0" y="0"/>
                  </a:lnTo>
                  <a:lnTo>
                    <a:pt x="0" y="1434"/>
                  </a:lnTo>
                  <a:lnTo>
                    <a:pt x="1174" y="1589"/>
                  </a:lnTo>
                  <a:lnTo>
                    <a:pt x="1174" y="20"/>
                  </a:lnTo>
                </a:path>
              </a:pathLst>
            </a:custGeom>
            <a:solidFill>
              <a:srgbClr val="CD3263"/>
            </a:solidFill>
            <a:ln>
              <a:noFill/>
            </a:ln>
            <a:effectLst/>
          </p:spPr>
          <p:txBody>
            <a:bodyPr wrap="none" anchor="ctr"/>
            <a:lstStyle/>
            <a:p>
              <a:endParaRPr lang="en-US" sz="2400"/>
            </a:p>
          </p:txBody>
        </p:sp>
        <p:sp>
          <p:nvSpPr>
            <p:cNvPr id="25" name="Freeform 4">
              <a:extLst>
                <a:ext uri="{FF2B5EF4-FFF2-40B4-BE49-F238E27FC236}">
                  <a16:creationId xmlns:a16="http://schemas.microsoft.com/office/drawing/2014/main" id="{83D9B07C-342C-7942-A732-FCD353464C62}"/>
                </a:ext>
              </a:extLst>
            </p:cNvPr>
            <p:cNvSpPr>
              <a:spLocks noChangeArrowheads="1"/>
            </p:cNvSpPr>
            <p:nvPr userDrawn="1"/>
          </p:nvSpPr>
          <p:spPr bwMode="auto">
            <a:xfrm>
              <a:off x="3227389" y="-382521"/>
              <a:ext cx="423862" cy="444500"/>
            </a:xfrm>
            <a:custGeom>
              <a:avLst/>
              <a:gdLst>
                <a:gd name="T0" fmla="*/ 1177 w 1178"/>
                <a:gd name="T1" fmla="*/ 1213 h 1234"/>
                <a:gd name="T2" fmla="*/ 0 w 1178"/>
                <a:gd name="T3" fmla="*/ 1233 h 1234"/>
                <a:gd name="T4" fmla="*/ 0 w 1178"/>
                <a:gd name="T5" fmla="*/ 152 h 1234"/>
                <a:gd name="T6" fmla="*/ 1177 w 1178"/>
                <a:gd name="T7" fmla="*/ 0 h 1234"/>
                <a:gd name="T8" fmla="*/ 1177 w 1178"/>
                <a:gd name="T9" fmla="*/ 1213 h 1234"/>
              </a:gdLst>
              <a:ahLst/>
              <a:cxnLst>
                <a:cxn ang="0">
                  <a:pos x="T0" y="T1"/>
                </a:cxn>
                <a:cxn ang="0">
                  <a:pos x="T2" y="T3"/>
                </a:cxn>
                <a:cxn ang="0">
                  <a:pos x="T4" y="T5"/>
                </a:cxn>
                <a:cxn ang="0">
                  <a:pos x="T6" y="T7"/>
                </a:cxn>
                <a:cxn ang="0">
                  <a:pos x="T8" y="T9"/>
                </a:cxn>
              </a:cxnLst>
              <a:rect l="0" t="0" r="r" b="b"/>
              <a:pathLst>
                <a:path w="1178" h="1234">
                  <a:moveTo>
                    <a:pt x="1177" y="1213"/>
                  </a:moveTo>
                  <a:lnTo>
                    <a:pt x="0" y="1233"/>
                  </a:lnTo>
                  <a:lnTo>
                    <a:pt x="0" y="152"/>
                  </a:lnTo>
                  <a:lnTo>
                    <a:pt x="1177" y="0"/>
                  </a:lnTo>
                  <a:lnTo>
                    <a:pt x="1177" y="1213"/>
                  </a:lnTo>
                </a:path>
              </a:pathLst>
            </a:custGeom>
            <a:solidFill>
              <a:schemeClr val="accent6"/>
            </a:solidFill>
            <a:ln>
              <a:noFill/>
            </a:ln>
            <a:effectLst/>
          </p:spPr>
          <p:txBody>
            <a:bodyPr wrap="none" anchor="ctr"/>
            <a:lstStyle/>
            <a:p>
              <a:endParaRPr lang="en-US" sz="2400"/>
            </a:p>
          </p:txBody>
        </p:sp>
        <p:sp>
          <p:nvSpPr>
            <p:cNvPr id="26" name="Freeform 5">
              <a:extLst>
                <a:ext uri="{FF2B5EF4-FFF2-40B4-BE49-F238E27FC236}">
                  <a16:creationId xmlns:a16="http://schemas.microsoft.com/office/drawing/2014/main" id="{7915619D-3AE4-F046-A78A-01CEA0158CED}"/>
                </a:ext>
              </a:extLst>
            </p:cNvPr>
            <p:cNvSpPr>
              <a:spLocks noChangeArrowheads="1"/>
            </p:cNvSpPr>
            <p:nvPr userDrawn="1"/>
          </p:nvSpPr>
          <p:spPr bwMode="auto">
            <a:xfrm>
              <a:off x="2593976" y="-466658"/>
              <a:ext cx="1690688" cy="1063625"/>
            </a:xfrm>
            <a:custGeom>
              <a:avLst/>
              <a:gdLst>
                <a:gd name="T0" fmla="*/ 1173 w 4698"/>
                <a:gd name="T1" fmla="*/ 2952 h 2953"/>
                <a:gd name="T2" fmla="*/ 0 w 4698"/>
                <a:gd name="T3" fmla="*/ 2797 h 2953"/>
                <a:gd name="T4" fmla="*/ 0 w 4698"/>
                <a:gd name="T5" fmla="*/ 1922 h 2953"/>
                <a:gd name="T6" fmla="*/ 1173 w 4698"/>
                <a:gd name="T7" fmla="*/ 1942 h 2953"/>
                <a:gd name="T8" fmla="*/ 1173 w 4698"/>
                <a:gd name="T9" fmla="*/ 2952 h 2953"/>
                <a:gd name="T10" fmla="*/ 4697 w 4698"/>
                <a:gd name="T11" fmla="*/ 0 h 2953"/>
                <a:gd name="T12" fmla="*/ 3524 w 4698"/>
                <a:gd name="T13" fmla="*/ 156 h 2953"/>
                <a:gd name="T14" fmla="*/ 3524 w 4698"/>
                <a:gd name="T15" fmla="*/ 1440 h 2953"/>
                <a:gd name="T16" fmla="*/ 4697 w 4698"/>
                <a:gd name="T17" fmla="*/ 1420 h 2953"/>
                <a:gd name="T18" fmla="*/ 4697 w 4698"/>
                <a:gd name="T19" fmla="*/ 0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8" h="2953">
                  <a:moveTo>
                    <a:pt x="1173" y="2952"/>
                  </a:moveTo>
                  <a:lnTo>
                    <a:pt x="0" y="2797"/>
                  </a:lnTo>
                  <a:lnTo>
                    <a:pt x="0" y="1922"/>
                  </a:lnTo>
                  <a:lnTo>
                    <a:pt x="1173" y="1942"/>
                  </a:lnTo>
                  <a:lnTo>
                    <a:pt x="1173" y="2952"/>
                  </a:lnTo>
                  <a:close/>
                  <a:moveTo>
                    <a:pt x="4697" y="0"/>
                  </a:moveTo>
                  <a:lnTo>
                    <a:pt x="3524" y="156"/>
                  </a:lnTo>
                  <a:lnTo>
                    <a:pt x="3524" y="1440"/>
                  </a:lnTo>
                  <a:lnTo>
                    <a:pt x="4697" y="1420"/>
                  </a:lnTo>
                  <a:lnTo>
                    <a:pt x="4697" y="0"/>
                  </a:lnTo>
                  <a:close/>
                </a:path>
              </a:pathLst>
            </a:custGeom>
            <a:solidFill>
              <a:srgbClr val="3AAE2A"/>
            </a:solidFill>
            <a:ln>
              <a:noFill/>
            </a:ln>
            <a:effectLst/>
          </p:spPr>
          <p:txBody>
            <a:bodyPr wrap="none" anchor="ctr"/>
            <a:lstStyle/>
            <a:p>
              <a:endParaRPr lang="en-US" sz="2400"/>
            </a:p>
          </p:txBody>
        </p:sp>
        <p:sp>
          <p:nvSpPr>
            <p:cNvPr id="27" name="Freeform 6">
              <a:extLst>
                <a:ext uri="{FF2B5EF4-FFF2-40B4-BE49-F238E27FC236}">
                  <a16:creationId xmlns:a16="http://schemas.microsoft.com/office/drawing/2014/main" id="{6AE38EAC-E52A-094C-B1F0-DD7A7CAC1222}"/>
                </a:ext>
              </a:extLst>
            </p:cNvPr>
            <p:cNvSpPr>
              <a:spLocks noChangeArrowheads="1"/>
            </p:cNvSpPr>
            <p:nvPr userDrawn="1"/>
          </p:nvSpPr>
          <p:spPr bwMode="auto">
            <a:xfrm>
              <a:off x="2593976" y="-549208"/>
              <a:ext cx="2325688" cy="1333500"/>
            </a:xfrm>
            <a:custGeom>
              <a:avLst/>
              <a:gdLst>
                <a:gd name="T0" fmla="*/ 1173 w 6459"/>
                <a:gd name="T1" fmla="*/ 1705 h 3706"/>
                <a:gd name="T2" fmla="*/ 0 w 6459"/>
                <a:gd name="T3" fmla="*/ 1724 h 3706"/>
                <a:gd name="T4" fmla="*/ 0 w 6459"/>
                <a:gd name="T5" fmla="*/ 847 h 3706"/>
                <a:gd name="T6" fmla="*/ 1173 w 6459"/>
                <a:gd name="T7" fmla="*/ 691 h 3706"/>
                <a:gd name="T8" fmla="*/ 1173 w 6459"/>
                <a:gd name="T9" fmla="*/ 1705 h 3706"/>
                <a:gd name="T10" fmla="*/ 2937 w 6459"/>
                <a:gd name="T11" fmla="*/ 2258 h 3706"/>
                <a:gd name="T12" fmla="*/ 1763 w 6459"/>
                <a:gd name="T13" fmla="*/ 2238 h 3706"/>
                <a:gd name="T14" fmla="*/ 1763 w 6459"/>
                <a:gd name="T15" fmla="*/ 3288 h 3706"/>
                <a:gd name="T16" fmla="*/ 2937 w 6459"/>
                <a:gd name="T17" fmla="*/ 3457 h 3706"/>
                <a:gd name="T18" fmla="*/ 2937 w 6459"/>
                <a:gd name="T19" fmla="*/ 2258 h 3706"/>
                <a:gd name="T20" fmla="*/ 4697 w 6459"/>
                <a:gd name="T21" fmla="*/ 2320 h 3706"/>
                <a:gd name="T22" fmla="*/ 3524 w 6459"/>
                <a:gd name="T23" fmla="*/ 2300 h 3706"/>
                <a:gd name="T24" fmla="*/ 3524 w 6459"/>
                <a:gd name="T25" fmla="*/ 3550 h 3706"/>
                <a:gd name="T26" fmla="*/ 4697 w 6459"/>
                <a:gd name="T27" fmla="*/ 3705 h 3706"/>
                <a:gd name="T28" fmla="*/ 4697 w 6459"/>
                <a:gd name="T29" fmla="*/ 2320 h 3706"/>
                <a:gd name="T30" fmla="*/ 6458 w 6459"/>
                <a:gd name="T31" fmla="*/ 0 h 3706"/>
                <a:gd name="T32" fmla="*/ 5284 w 6459"/>
                <a:gd name="T33" fmla="*/ 155 h 3706"/>
                <a:gd name="T34" fmla="*/ 5284 w 6459"/>
                <a:gd name="T35" fmla="*/ 1640 h 3706"/>
                <a:gd name="T36" fmla="*/ 6458 w 6459"/>
                <a:gd name="T37" fmla="*/ 1620 h 3706"/>
                <a:gd name="T38" fmla="*/ 6458 w 6459"/>
                <a:gd name="T3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9" h="3706">
                  <a:moveTo>
                    <a:pt x="1173" y="1705"/>
                  </a:moveTo>
                  <a:lnTo>
                    <a:pt x="0" y="1724"/>
                  </a:lnTo>
                  <a:lnTo>
                    <a:pt x="0" y="847"/>
                  </a:lnTo>
                  <a:lnTo>
                    <a:pt x="1173" y="691"/>
                  </a:lnTo>
                  <a:lnTo>
                    <a:pt x="1173" y="1705"/>
                  </a:lnTo>
                  <a:close/>
                  <a:moveTo>
                    <a:pt x="2937" y="2258"/>
                  </a:moveTo>
                  <a:lnTo>
                    <a:pt x="1763" y="2238"/>
                  </a:lnTo>
                  <a:lnTo>
                    <a:pt x="1763" y="3288"/>
                  </a:lnTo>
                  <a:lnTo>
                    <a:pt x="2937" y="3457"/>
                  </a:lnTo>
                  <a:lnTo>
                    <a:pt x="2937" y="2258"/>
                  </a:lnTo>
                  <a:close/>
                  <a:moveTo>
                    <a:pt x="4697" y="2320"/>
                  </a:moveTo>
                  <a:lnTo>
                    <a:pt x="3524" y="2300"/>
                  </a:lnTo>
                  <a:lnTo>
                    <a:pt x="3524" y="3550"/>
                  </a:lnTo>
                  <a:lnTo>
                    <a:pt x="4697" y="3705"/>
                  </a:lnTo>
                  <a:lnTo>
                    <a:pt x="4697" y="2320"/>
                  </a:lnTo>
                  <a:close/>
                  <a:moveTo>
                    <a:pt x="6458" y="0"/>
                  </a:moveTo>
                  <a:lnTo>
                    <a:pt x="5284" y="155"/>
                  </a:lnTo>
                  <a:lnTo>
                    <a:pt x="5284" y="1640"/>
                  </a:lnTo>
                  <a:lnTo>
                    <a:pt x="6458" y="1620"/>
                  </a:lnTo>
                  <a:lnTo>
                    <a:pt x="6458" y="0"/>
                  </a:lnTo>
                  <a:close/>
                </a:path>
              </a:pathLst>
            </a:custGeom>
            <a:solidFill>
              <a:srgbClr val="C0D430"/>
            </a:solidFill>
            <a:ln>
              <a:noFill/>
            </a:ln>
            <a:effectLst/>
          </p:spPr>
          <p:txBody>
            <a:bodyPr wrap="none" anchor="ctr"/>
            <a:lstStyle/>
            <a:p>
              <a:endParaRPr lang="en-US" sz="2400"/>
            </a:p>
          </p:txBody>
        </p:sp>
      </p:grpSp>
      <p:sp>
        <p:nvSpPr>
          <p:cNvPr id="15" name="Slide Number Placeholder 5">
            <a:extLst>
              <a:ext uri="{FF2B5EF4-FFF2-40B4-BE49-F238E27FC236}">
                <a16:creationId xmlns:a16="http://schemas.microsoft.com/office/drawing/2014/main" id="{004FC8F3-2ECE-204B-9949-4D70F6CAED2B}"/>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7633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guide id="2" pos="3096">
          <p15:clr>
            <a:srgbClr val="FBAE40"/>
          </p15:clr>
        </p15:guide>
        <p15:guide id="3" orient="horz" pos="852">
          <p15:clr>
            <a:srgbClr val="FBAE40"/>
          </p15:clr>
        </p15:guide>
        <p15:guide id="4" pos="2544">
          <p15:clr>
            <a:srgbClr val="FBAE40"/>
          </p15:clr>
        </p15:guide>
        <p15:guide id="5" pos="53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3A32DC2-8B22-2349-8CFC-88057F16A99F}"/>
              </a:ext>
            </a:extLst>
          </p:cNvPr>
          <p:cNvSpPr>
            <a:spLocks noGrp="1"/>
          </p:cNvSpPr>
          <p:nvPr>
            <p:ph type="title"/>
          </p:nvPr>
        </p:nvSpPr>
        <p:spPr>
          <a:xfrm>
            <a:off x="263328" y="268224"/>
            <a:ext cx="11704320" cy="731520"/>
          </a:xfrm>
          <a:prstGeom prst="rect">
            <a:avLst/>
          </a:prstGeom>
        </p:spPr>
        <p:txBody>
          <a:bodyPr vert="horz" wrap="square" lIns="91440" tIns="45720" rIns="91440" bIns="45720" rtlCol="0" anchor="ctr">
            <a:noAutofit/>
          </a:bodyPr>
          <a:lstStyle/>
          <a:p>
            <a:r>
              <a:rPr lang="en-US"/>
              <a:t>Click to edit Master title style</a:t>
            </a:r>
          </a:p>
        </p:txBody>
      </p:sp>
      <p:sp>
        <p:nvSpPr>
          <p:cNvPr id="11" name="Text Placeholder 2">
            <a:extLst>
              <a:ext uri="{FF2B5EF4-FFF2-40B4-BE49-F238E27FC236}">
                <a16:creationId xmlns:a16="http://schemas.microsoft.com/office/drawing/2014/main" id="{88CF9A60-C541-7742-891B-47BBB140C8E6}"/>
              </a:ext>
            </a:extLst>
          </p:cNvPr>
          <p:cNvSpPr>
            <a:spLocks noGrp="1"/>
          </p:cNvSpPr>
          <p:nvPr>
            <p:ph type="body" idx="1"/>
          </p:nvPr>
        </p:nvSpPr>
        <p:spPr>
          <a:xfrm>
            <a:off x="271960" y="1097277"/>
            <a:ext cx="11666515" cy="5303524"/>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1A2BEB07-FF48-E44D-B7EB-E7FD892FCDA4}"/>
              </a:ext>
            </a:extLst>
          </p:cNvPr>
          <p:cNvSpPr>
            <a:spLocks noGrp="1"/>
          </p:cNvSpPr>
          <p:nvPr>
            <p:ph type="ftr" sz="quarter" idx="3"/>
          </p:nvPr>
        </p:nvSpPr>
        <p:spPr>
          <a:xfrm>
            <a:off x="3095424" y="6446520"/>
            <a:ext cx="6001152" cy="365125"/>
          </a:xfrm>
          <a:prstGeom prst="rect">
            <a:avLst/>
          </a:prstGeom>
        </p:spPr>
        <p:txBody>
          <a:bodyPr anchor="t"/>
          <a:lstStyle>
            <a:lvl1pPr algn="ctr">
              <a:defRPr lang="en-US" sz="700" i="0" smtClean="0">
                <a:solidFill>
                  <a:schemeClr val="bg1">
                    <a:lumMod val="50000"/>
                  </a:schemeClr>
                </a:solidFill>
                <a:latin typeface="+mj-lt"/>
              </a:defRPr>
            </a:lvl1pPr>
          </a:lstStyle>
          <a:p>
            <a:r>
              <a:rPr lang="en-US"/>
              <a:t>© Trella Health. All rights reserved. Confidential and proprietary. Not for distribution except to authorized persons.</a:t>
            </a:r>
          </a:p>
        </p:txBody>
      </p:sp>
      <p:sp>
        <p:nvSpPr>
          <p:cNvPr id="13" name="Slide Number Placeholder 5">
            <a:extLst>
              <a:ext uri="{FF2B5EF4-FFF2-40B4-BE49-F238E27FC236}">
                <a16:creationId xmlns:a16="http://schemas.microsoft.com/office/drawing/2014/main" id="{208069FC-9A00-EC4D-81DF-8A7931D87457}"/>
              </a:ext>
            </a:extLst>
          </p:cNvPr>
          <p:cNvSpPr>
            <a:spLocks noGrp="1"/>
          </p:cNvSpPr>
          <p:nvPr>
            <p:ph type="sldNum" sz="quarter" idx="4"/>
          </p:nvPr>
        </p:nvSpPr>
        <p:spPr>
          <a:xfrm>
            <a:off x="91440" y="6446520"/>
            <a:ext cx="448943" cy="365125"/>
          </a:xfrm>
          <a:prstGeom prst="rect">
            <a:avLst/>
          </a:prstGeom>
        </p:spPr>
        <p:txBody>
          <a:bodyPr/>
          <a:lstStyle>
            <a:lvl1pPr algn="l">
              <a:defRPr sz="900">
                <a:solidFill>
                  <a:srgbClr val="898989"/>
                </a:solidFill>
              </a:defRPr>
            </a:lvl1pPr>
          </a:lstStyle>
          <a:p>
            <a:fld id="{0D9B0BB9-1200-C34D-B0BF-E3B776D0E685}" type="slidenum">
              <a:rPr lang="en-US" smtClean="0"/>
              <a:pPr/>
              <a:t>‹#›</a:t>
            </a:fld>
            <a:endParaRPr lang="en-US"/>
          </a:p>
        </p:txBody>
      </p:sp>
    </p:spTree>
    <p:extLst>
      <p:ext uri="{BB962C8B-B14F-4D97-AF65-F5344CB8AC3E}">
        <p14:creationId xmlns:p14="http://schemas.microsoft.com/office/powerpoint/2010/main" val="34604276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09585" rtl="0" eaLnBrk="1" latinLnBrk="0" hangingPunct="1">
        <a:lnSpc>
          <a:spcPct val="85000"/>
        </a:lnSpc>
        <a:spcBef>
          <a:spcPct val="0"/>
        </a:spcBef>
        <a:buNone/>
        <a:defRPr sz="2933" kern="1200">
          <a:solidFill>
            <a:schemeClr val="tx1"/>
          </a:solidFill>
          <a:latin typeface="+mj-lt"/>
          <a:ea typeface="+mj-ea"/>
          <a:cs typeface="+mj-cs"/>
        </a:defRPr>
      </a:lvl1pPr>
    </p:titleStyle>
    <p:bodyStyle>
      <a:lvl1pPr marL="243834" indent="-243834" algn="l" defTabSz="609585" rtl="0" eaLnBrk="1" latinLnBrk="0" hangingPunct="1">
        <a:lnSpc>
          <a:spcPct val="95000"/>
        </a:lnSpc>
        <a:spcBef>
          <a:spcPts val="800"/>
        </a:spcBef>
        <a:buClr>
          <a:schemeClr val="accent1"/>
        </a:buClr>
        <a:buFont typeface="Arial"/>
        <a:buChar char="•"/>
        <a:tabLst/>
        <a:defRPr sz="2400" kern="1200">
          <a:solidFill>
            <a:schemeClr val="tx1"/>
          </a:solidFill>
          <a:latin typeface="+mn-lt"/>
          <a:ea typeface="+mn-ea"/>
          <a:cs typeface="+mn-cs"/>
        </a:defRPr>
      </a:lvl1pPr>
      <a:lvl2pPr marL="755632" indent="-306910" algn="l" defTabSz="609585" rtl="0" eaLnBrk="1" latinLnBrk="0" hangingPunct="1">
        <a:lnSpc>
          <a:spcPct val="90000"/>
        </a:lnSpc>
        <a:spcBef>
          <a:spcPts val="267"/>
        </a:spcBef>
        <a:buClr>
          <a:schemeClr val="accent3"/>
        </a:buClr>
        <a:buFont typeface="Arial"/>
        <a:buChar char="–"/>
        <a:tabLst/>
        <a:defRPr sz="2133" kern="1200">
          <a:solidFill>
            <a:schemeClr val="tx1"/>
          </a:solidFill>
          <a:latin typeface="+mn-lt"/>
          <a:ea typeface="+mn-ea"/>
          <a:cs typeface="+mn-cs"/>
        </a:defRPr>
      </a:lvl2pPr>
      <a:lvl3pPr marL="1071007" indent="-302676" algn="l" defTabSz="609585" rtl="0" eaLnBrk="1" latinLnBrk="0" hangingPunct="1">
        <a:lnSpc>
          <a:spcPct val="90000"/>
        </a:lnSpc>
        <a:spcBef>
          <a:spcPts val="533"/>
        </a:spcBef>
        <a:buClr>
          <a:schemeClr val="accent2"/>
        </a:buClr>
        <a:buFont typeface="Arial"/>
        <a:buChar char="•"/>
        <a:tabLst/>
        <a:defRPr sz="1867" kern="1200">
          <a:solidFill>
            <a:schemeClr val="tx1"/>
          </a:solidFill>
          <a:latin typeface="+mn-lt"/>
          <a:ea typeface="+mn-ea"/>
          <a:cs typeface="+mn-cs"/>
        </a:defRPr>
      </a:lvl3pPr>
      <a:lvl4pPr marL="1449881" indent="-304792" algn="l" defTabSz="609585" rtl="0" eaLnBrk="1" latinLnBrk="0" hangingPunct="1">
        <a:lnSpc>
          <a:spcPct val="90000"/>
        </a:lnSpc>
        <a:spcBef>
          <a:spcPts val="400"/>
        </a:spcBef>
        <a:buClr>
          <a:schemeClr val="accent4"/>
        </a:buClr>
        <a:buFont typeface="Arial"/>
        <a:buChar char="–"/>
        <a:tabLst/>
        <a:defRPr sz="1600" kern="1200">
          <a:solidFill>
            <a:schemeClr val="tx1"/>
          </a:solidFill>
          <a:latin typeface="+mn-lt"/>
          <a:ea typeface="+mn-ea"/>
          <a:cs typeface="+mn-cs"/>
        </a:defRPr>
      </a:lvl4pPr>
      <a:lvl5pPr marL="1828754" indent="-306910" algn="l" defTabSz="609585" rtl="0" eaLnBrk="1" latinLnBrk="0" hangingPunct="1">
        <a:lnSpc>
          <a:spcPct val="90000"/>
        </a:lnSpc>
        <a:spcBef>
          <a:spcPts val="267"/>
        </a:spcBef>
        <a:buClr>
          <a:schemeClr val="bg2"/>
        </a:buClr>
        <a:buFont typeface="Arial"/>
        <a:buChar char="»"/>
        <a:tabLst/>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3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94F6CF-1B2B-4F4B-A748-DBFA7F67239D}"/>
              </a:ext>
            </a:extLst>
          </p:cNvPr>
          <p:cNvSpPr>
            <a:spLocks noGrp="1"/>
          </p:cNvSpPr>
          <p:nvPr>
            <p:ph type="ctrTitle"/>
          </p:nvPr>
        </p:nvSpPr>
        <p:spPr/>
        <p:txBody>
          <a:bodyPr/>
          <a:lstStyle/>
          <a:p>
            <a:r>
              <a:rPr lang="en-US" sz="4400" b="1" dirty="0"/>
              <a:t>Marketscape:  New metrics: MA, DRG, and ACO data</a:t>
            </a:r>
            <a:endParaRPr lang="en-US" dirty="0"/>
          </a:p>
        </p:txBody>
      </p:sp>
      <p:sp>
        <p:nvSpPr>
          <p:cNvPr id="9" name="Subtitle 8">
            <a:extLst>
              <a:ext uri="{FF2B5EF4-FFF2-40B4-BE49-F238E27FC236}">
                <a16:creationId xmlns:a16="http://schemas.microsoft.com/office/drawing/2014/main" id="{DF401A13-EC8E-0B4F-BD0F-3CD8438FE717}"/>
              </a:ext>
            </a:extLst>
          </p:cNvPr>
          <p:cNvSpPr>
            <a:spLocks noGrp="1"/>
          </p:cNvSpPr>
          <p:nvPr>
            <p:ph type="subTitle" idx="1"/>
          </p:nvPr>
        </p:nvSpPr>
        <p:spPr/>
        <p:txBody>
          <a:bodyPr/>
          <a:lstStyle/>
          <a:p>
            <a:r>
              <a:rPr lang="en-US" dirty="0"/>
              <a:t>Wednesday, November 18</a:t>
            </a:r>
            <a:r>
              <a:rPr lang="en-US" baseline="30000" dirty="0"/>
              <a:t>th</a:t>
            </a:r>
            <a:r>
              <a:rPr lang="en-US" dirty="0"/>
              <a:t>, 2020	</a:t>
            </a:r>
          </a:p>
        </p:txBody>
      </p:sp>
      <p:sp>
        <p:nvSpPr>
          <p:cNvPr id="6" name="Footer Placeholder 5">
            <a:extLst>
              <a:ext uri="{FF2B5EF4-FFF2-40B4-BE49-F238E27FC236}">
                <a16:creationId xmlns:a16="http://schemas.microsoft.com/office/drawing/2014/main" id="{C3A77612-F6BF-144F-B469-FBBC3C3612DE}"/>
              </a:ext>
            </a:extLst>
          </p:cNvPr>
          <p:cNvSpPr>
            <a:spLocks noGrp="1"/>
          </p:cNvSpPr>
          <p:nvPr>
            <p:ph type="ftr" sz="quarter" idx="3"/>
          </p:nvPr>
        </p:nvSpPr>
        <p:spPr/>
        <p:txBody>
          <a:bodyPr/>
          <a:lstStyle/>
          <a:p>
            <a:r>
              <a:rPr lang="en-US"/>
              <a:t>© Trella Health. All rights reserved. Confidential and proprietary. Not for distribution except to authorized persons.</a:t>
            </a:r>
          </a:p>
        </p:txBody>
      </p:sp>
    </p:spTree>
    <p:extLst>
      <p:ext uri="{BB962C8B-B14F-4D97-AF65-F5344CB8AC3E}">
        <p14:creationId xmlns:p14="http://schemas.microsoft.com/office/powerpoint/2010/main" val="49863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D195-C612-40AA-9AD5-45292877519B}"/>
              </a:ext>
            </a:extLst>
          </p:cNvPr>
          <p:cNvSpPr>
            <a:spLocks noGrp="1"/>
          </p:cNvSpPr>
          <p:nvPr>
            <p:ph type="title"/>
          </p:nvPr>
        </p:nvSpPr>
        <p:spPr/>
        <p:txBody>
          <a:bodyPr>
            <a:normAutofit/>
          </a:bodyPr>
          <a:lstStyle/>
          <a:p>
            <a:r>
              <a:rPr lang="en-US" dirty="0"/>
              <a:t>Welcome </a:t>
            </a:r>
          </a:p>
        </p:txBody>
      </p:sp>
      <p:pic>
        <p:nvPicPr>
          <p:cNvPr id="10" name="Content Placeholder 9">
            <a:extLst>
              <a:ext uri="{FF2B5EF4-FFF2-40B4-BE49-F238E27FC236}">
                <a16:creationId xmlns:a16="http://schemas.microsoft.com/office/drawing/2014/main" id="{20F61C44-3775-4910-8266-142FF230888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p:blipFill>
        <p:spPr>
          <a:xfrm>
            <a:off x="8914668" y="675490"/>
            <a:ext cx="2756048" cy="33554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Footer Placeholder 3">
            <a:extLst>
              <a:ext uri="{FF2B5EF4-FFF2-40B4-BE49-F238E27FC236}">
                <a16:creationId xmlns:a16="http://schemas.microsoft.com/office/drawing/2014/main" id="{1317DDB6-185E-420D-8B9C-7D73514F33EF}"/>
              </a:ext>
            </a:extLst>
          </p:cNvPr>
          <p:cNvSpPr>
            <a:spLocks noGrp="1"/>
          </p:cNvSpPr>
          <p:nvPr>
            <p:ph type="ftr" sz="quarter" idx="4294967295"/>
          </p:nvPr>
        </p:nvSpPr>
        <p:spPr>
          <a:xfrm>
            <a:off x="0" y="6400800"/>
            <a:ext cx="6000750" cy="365125"/>
          </a:xfrm>
        </p:spPr>
        <p:txBody>
          <a:bodyPr/>
          <a:lstStyle/>
          <a:p>
            <a:r>
              <a:rPr lang="en-US" dirty="0"/>
              <a:t>© Trella Health, LLC. All rights reserved. Confidential and proprietary. Not for distribution except to authorized persons.</a:t>
            </a:r>
          </a:p>
        </p:txBody>
      </p:sp>
      <p:sp>
        <p:nvSpPr>
          <p:cNvPr id="5" name="Text Placeholder 4">
            <a:extLst>
              <a:ext uri="{FF2B5EF4-FFF2-40B4-BE49-F238E27FC236}">
                <a16:creationId xmlns:a16="http://schemas.microsoft.com/office/drawing/2014/main" id="{D0B8DBCD-570A-4033-B9D9-0B84402F45E8}"/>
              </a:ext>
            </a:extLst>
          </p:cNvPr>
          <p:cNvSpPr>
            <a:spLocks noGrp="1"/>
          </p:cNvSpPr>
          <p:nvPr>
            <p:ph type="body" sz="quarter" idx="4294967295"/>
          </p:nvPr>
        </p:nvSpPr>
        <p:spPr>
          <a:xfrm>
            <a:off x="0" y="1281113"/>
            <a:ext cx="4826000" cy="3779837"/>
          </a:xfrm>
        </p:spPr>
        <p:txBody>
          <a:bodyPr/>
          <a:lstStyle/>
          <a:p>
            <a:pPr marL="0" indent="0">
              <a:buNone/>
            </a:pPr>
            <a:r>
              <a:rPr lang="en-US" dirty="0"/>
              <a:t>Today’s Presenter</a:t>
            </a:r>
          </a:p>
        </p:txBody>
      </p:sp>
      <p:sp>
        <p:nvSpPr>
          <p:cNvPr id="11" name="TextBox 10">
            <a:extLst>
              <a:ext uri="{FF2B5EF4-FFF2-40B4-BE49-F238E27FC236}">
                <a16:creationId xmlns:a16="http://schemas.microsoft.com/office/drawing/2014/main" id="{F7BEBE30-6815-4206-839F-E3C01D61060F}"/>
              </a:ext>
            </a:extLst>
          </p:cNvPr>
          <p:cNvSpPr txBox="1"/>
          <p:nvPr/>
        </p:nvSpPr>
        <p:spPr>
          <a:xfrm>
            <a:off x="8562062" y="4297875"/>
            <a:ext cx="3108654" cy="877163"/>
          </a:xfrm>
          <a:prstGeom prst="rect">
            <a:avLst/>
          </a:prstGeom>
          <a:noFill/>
          <a:ln>
            <a:solidFill>
              <a:schemeClr val="tx1">
                <a:lumMod val="20000"/>
                <a:lumOff val="80000"/>
              </a:schemeClr>
            </a:solidFill>
          </a:ln>
        </p:spPr>
        <p:txBody>
          <a:bodyPr wrap="square" rtlCol="0">
            <a:noAutofit/>
          </a:bodyPr>
          <a:lstStyle>
            <a:defPPr>
              <a:defRPr lang="en-US"/>
            </a:defPPr>
            <a:lvl1pPr algn="ctr">
              <a:defRPr b="1"/>
            </a:lvl1pPr>
          </a:lstStyle>
          <a:p>
            <a:r>
              <a:rPr lang="en-US" sz="1700" dirty="0"/>
              <a:t>Lauren Byers</a:t>
            </a:r>
          </a:p>
          <a:p>
            <a:r>
              <a:rPr lang="en-US" sz="1700" dirty="0"/>
              <a:t>Senior Consultant</a:t>
            </a:r>
          </a:p>
          <a:p>
            <a:r>
              <a:rPr lang="en-US" sz="1700" dirty="0"/>
              <a:t>Trainer, Moderator</a:t>
            </a:r>
          </a:p>
        </p:txBody>
      </p:sp>
      <p:pic>
        <p:nvPicPr>
          <p:cNvPr id="6" name="Picture 5">
            <a:extLst>
              <a:ext uri="{FF2B5EF4-FFF2-40B4-BE49-F238E27FC236}">
                <a16:creationId xmlns:a16="http://schemas.microsoft.com/office/drawing/2014/main" id="{E1DBEDAA-CEE1-4C09-A2DC-58F136DADE3E}"/>
              </a:ext>
            </a:extLst>
          </p:cNvPr>
          <p:cNvPicPr>
            <a:picLocks noChangeAspect="1"/>
          </p:cNvPicPr>
          <p:nvPr/>
        </p:nvPicPr>
        <p:blipFill>
          <a:blip r:embed="rId3"/>
          <a:stretch>
            <a:fillRect/>
          </a:stretch>
        </p:blipFill>
        <p:spPr>
          <a:xfrm>
            <a:off x="4501070" y="4297875"/>
            <a:ext cx="3108654" cy="1051230"/>
          </a:xfrm>
          <a:prstGeom prst="rect">
            <a:avLst/>
          </a:prstGeom>
        </p:spPr>
      </p:pic>
      <p:pic>
        <p:nvPicPr>
          <p:cNvPr id="8" name="Picture 7">
            <a:extLst>
              <a:ext uri="{FF2B5EF4-FFF2-40B4-BE49-F238E27FC236}">
                <a16:creationId xmlns:a16="http://schemas.microsoft.com/office/drawing/2014/main" id="{EDDCBF01-52B8-4B17-BD74-8046F48A5AC6}"/>
              </a:ext>
            </a:extLst>
          </p:cNvPr>
          <p:cNvPicPr>
            <a:picLocks noChangeAspect="1"/>
          </p:cNvPicPr>
          <p:nvPr/>
        </p:nvPicPr>
        <p:blipFill>
          <a:blip r:embed="rId4"/>
          <a:stretch>
            <a:fillRect/>
          </a:stretch>
        </p:blipFill>
        <p:spPr>
          <a:xfrm>
            <a:off x="4929597" y="717427"/>
            <a:ext cx="2530059" cy="3164098"/>
          </a:xfrm>
          <a:prstGeom prst="rect">
            <a:avLst/>
          </a:prstGeom>
        </p:spPr>
      </p:pic>
    </p:spTree>
    <p:extLst>
      <p:ext uri="{BB962C8B-B14F-4D97-AF65-F5344CB8AC3E}">
        <p14:creationId xmlns:p14="http://schemas.microsoft.com/office/powerpoint/2010/main" val="243452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DFA6E5D-F655-8840-B70A-8C070062364E}"/>
              </a:ext>
            </a:extLst>
          </p:cNvPr>
          <p:cNvSpPr>
            <a:spLocks noGrp="1"/>
          </p:cNvSpPr>
          <p:nvPr>
            <p:ph type="ctrTitle"/>
          </p:nvPr>
        </p:nvSpPr>
        <p:spPr>
          <a:xfrm>
            <a:off x="914400" y="1730326"/>
            <a:ext cx="9087729" cy="4360985"/>
          </a:xfrm>
        </p:spPr>
        <p:txBody>
          <a:bodyPr>
            <a:normAutofit/>
          </a:bodyPr>
          <a:lstStyle/>
          <a:p>
            <a:br>
              <a:rPr lang="en-US" sz="2200" dirty="0"/>
            </a:br>
            <a:br>
              <a:rPr lang="en-US" dirty="0"/>
            </a:br>
            <a:br>
              <a:rPr lang="en-US" sz="2000" dirty="0"/>
            </a:br>
            <a:br>
              <a:rPr lang="en-US" dirty="0"/>
            </a:br>
            <a:br>
              <a:rPr lang="en-US" dirty="0"/>
            </a:br>
            <a:endParaRPr lang="en-US" dirty="0"/>
          </a:p>
        </p:txBody>
      </p:sp>
      <p:sp>
        <p:nvSpPr>
          <p:cNvPr id="11" name="Subtitle 10">
            <a:extLst>
              <a:ext uri="{FF2B5EF4-FFF2-40B4-BE49-F238E27FC236}">
                <a16:creationId xmlns:a16="http://schemas.microsoft.com/office/drawing/2014/main" id="{A69D1665-BE34-5A4A-A4D8-A5BC0401E4FF}"/>
              </a:ext>
            </a:extLst>
          </p:cNvPr>
          <p:cNvSpPr>
            <a:spLocks noGrp="1"/>
          </p:cNvSpPr>
          <p:nvPr>
            <p:ph type="subTitle" idx="1"/>
          </p:nvPr>
        </p:nvSpPr>
        <p:spPr>
          <a:xfrm>
            <a:off x="914400" y="1082887"/>
            <a:ext cx="8534400" cy="464884"/>
          </a:xfrm>
        </p:spPr>
        <p:txBody>
          <a:bodyPr>
            <a:noAutofit/>
          </a:bodyPr>
          <a:lstStyle/>
          <a:p>
            <a:r>
              <a:rPr lang="en-US" sz="3600" b="1" dirty="0"/>
              <a:t>Agenda: </a:t>
            </a:r>
          </a:p>
        </p:txBody>
      </p:sp>
      <p:sp>
        <p:nvSpPr>
          <p:cNvPr id="2" name="Footer Placeholder 1">
            <a:extLst>
              <a:ext uri="{FF2B5EF4-FFF2-40B4-BE49-F238E27FC236}">
                <a16:creationId xmlns:a16="http://schemas.microsoft.com/office/drawing/2014/main" id="{8995E941-E88D-3940-8894-78222311B4FC}"/>
              </a:ext>
            </a:extLst>
          </p:cNvPr>
          <p:cNvSpPr>
            <a:spLocks noGrp="1"/>
          </p:cNvSpPr>
          <p:nvPr>
            <p:ph type="ftr" sz="quarter" idx="3"/>
          </p:nvPr>
        </p:nvSpPr>
        <p:spPr/>
        <p:txBody>
          <a:bodyPr/>
          <a:lstStyle/>
          <a:p>
            <a:r>
              <a:rPr lang="en-US"/>
              <a:t>© Trella Health. All rights reserved. Confidential and proprietary. Not for distribution except to authorized persons.</a:t>
            </a:r>
          </a:p>
        </p:txBody>
      </p:sp>
      <p:sp>
        <p:nvSpPr>
          <p:cNvPr id="6" name="TextBox 5">
            <a:extLst>
              <a:ext uri="{FF2B5EF4-FFF2-40B4-BE49-F238E27FC236}">
                <a16:creationId xmlns:a16="http://schemas.microsoft.com/office/drawing/2014/main" id="{F98B20E9-EF83-4D14-AABD-A001F497FF74}"/>
              </a:ext>
            </a:extLst>
          </p:cNvPr>
          <p:cNvSpPr txBox="1"/>
          <p:nvPr/>
        </p:nvSpPr>
        <p:spPr>
          <a:xfrm>
            <a:off x="1209821" y="2136338"/>
            <a:ext cx="8989255" cy="2585323"/>
          </a:xfrm>
          <a:prstGeom prst="rect">
            <a:avLst/>
          </a:prstGeom>
          <a:noFill/>
        </p:spPr>
        <p:txBody>
          <a:bodyPr wrap="square">
            <a:spAutoFit/>
          </a:bodyPr>
          <a:lstStyle/>
          <a:p>
            <a:r>
              <a:rPr lang="en-US" dirty="0"/>
              <a:t>During this 60-minute training session, we’ll show how your agency can use the new Medicare Advantage (MA) data within Marketscape.</a:t>
            </a:r>
          </a:p>
          <a:p>
            <a:r>
              <a:rPr lang="en-US" dirty="0"/>
              <a:t>Attendees will learn about:</a:t>
            </a:r>
          </a:p>
          <a:p>
            <a:r>
              <a:rPr lang="en-US" dirty="0"/>
              <a:t>	</a:t>
            </a:r>
          </a:p>
          <a:p>
            <a:r>
              <a:rPr lang="en-US" dirty="0"/>
              <a:t>• Quarterly enrollment trends for FFS and MA patients in the Market Share report</a:t>
            </a:r>
          </a:p>
          <a:p>
            <a:r>
              <a:rPr lang="en-US" dirty="0"/>
              <a:t>• The breakdown of MA plans and patient volumes for a specific NPI on Analyze   pages</a:t>
            </a:r>
          </a:p>
          <a:p>
            <a:r>
              <a:rPr lang="en-US" dirty="0"/>
              <a:t>• Key metrics by Diagnosis-Related Group (DRG) for inpatient hospital stays</a:t>
            </a:r>
          </a:p>
          <a:p>
            <a:r>
              <a:rPr lang="en-US" dirty="0"/>
              <a:t>• Physicians participating in a Medicare Accountable Care Organization (ACO)</a:t>
            </a:r>
          </a:p>
        </p:txBody>
      </p:sp>
    </p:spTree>
    <p:extLst>
      <p:ext uri="{BB962C8B-B14F-4D97-AF65-F5344CB8AC3E}">
        <p14:creationId xmlns:p14="http://schemas.microsoft.com/office/powerpoint/2010/main" val="82656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DFA6E5D-F655-8840-B70A-8C070062364E}"/>
              </a:ext>
            </a:extLst>
          </p:cNvPr>
          <p:cNvSpPr>
            <a:spLocks noGrp="1"/>
          </p:cNvSpPr>
          <p:nvPr>
            <p:ph type="ctrTitle"/>
          </p:nvPr>
        </p:nvSpPr>
        <p:spPr>
          <a:xfrm>
            <a:off x="914400" y="1730326"/>
            <a:ext cx="9087729" cy="4360985"/>
          </a:xfrm>
        </p:spPr>
        <p:txBody>
          <a:bodyPr>
            <a:normAutofit/>
          </a:bodyPr>
          <a:lstStyle/>
          <a:p>
            <a:br>
              <a:rPr lang="en-US" sz="2200" dirty="0"/>
            </a:br>
            <a:br>
              <a:rPr lang="en-US" dirty="0"/>
            </a:br>
            <a:br>
              <a:rPr lang="en-US" sz="2000" dirty="0"/>
            </a:br>
            <a:br>
              <a:rPr lang="en-US" dirty="0"/>
            </a:br>
            <a:br>
              <a:rPr lang="en-US" dirty="0"/>
            </a:br>
            <a:endParaRPr lang="en-US" dirty="0"/>
          </a:p>
        </p:txBody>
      </p:sp>
      <p:sp>
        <p:nvSpPr>
          <p:cNvPr id="11" name="Subtitle 10">
            <a:extLst>
              <a:ext uri="{FF2B5EF4-FFF2-40B4-BE49-F238E27FC236}">
                <a16:creationId xmlns:a16="http://schemas.microsoft.com/office/drawing/2014/main" id="{A69D1665-BE34-5A4A-A4D8-A5BC0401E4FF}"/>
              </a:ext>
            </a:extLst>
          </p:cNvPr>
          <p:cNvSpPr>
            <a:spLocks noGrp="1"/>
          </p:cNvSpPr>
          <p:nvPr>
            <p:ph type="subTitle" idx="1"/>
          </p:nvPr>
        </p:nvSpPr>
        <p:spPr>
          <a:xfrm>
            <a:off x="914400" y="1082887"/>
            <a:ext cx="8534400" cy="464884"/>
          </a:xfrm>
        </p:spPr>
        <p:txBody>
          <a:bodyPr>
            <a:noAutofit/>
          </a:bodyPr>
          <a:lstStyle/>
          <a:p>
            <a:r>
              <a:rPr lang="en-US" sz="3600" b="1" dirty="0"/>
              <a:t>Key highlights: Medicare Advantage </a:t>
            </a:r>
          </a:p>
        </p:txBody>
      </p:sp>
      <p:sp>
        <p:nvSpPr>
          <p:cNvPr id="2" name="Footer Placeholder 1">
            <a:extLst>
              <a:ext uri="{FF2B5EF4-FFF2-40B4-BE49-F238E27FC236}">
                <a16:creationId xmlns:a16="http://schemas.microsoft.com/office/drawing/2014/main" id="{8995E941-E88D-3940-8894-78222311B4FC}"/>
              </a:ext>
            </a:extLst>
          </p:cNvPr>
          <p:cNvSpPr>
            <a:spLocks noGrp="1"/>
          </p:cNvSpPr>
          <p:nvPr>
            <p:ph type="ftr" sz="quarter" idx="3"/>
          </p:nvPr>
        </p:nvSpPr>
        <p:spPr/>
        <p:txBody>
          <a:bodyPr/>
          <a:lstStyle/>
          <a:p>
            <a:r>
              <a:rPr lang="en-US"/>
              <a:t>© Trella Health. All rights reserved. Confidential and proprietary. Not for distribution except to authorized persons.</a:t>
            </a:r>
          </a:p>
        </p:txBody>
      </p:sp>
      <p:sp>
        <p:nvSpPr>
          <p:cNvPr id="6" name="TextBox 5">
            <a:extLst>
              <a:ext uri="{FF2B5EF4-FFF2-40B4-BE49-F238E27FC236}">
                <a16:creationId xmlns:a16="http://schemas.microsoft.com/office/drawing/2014/main" id="{F98B20E9-EF83-4D14-AABD-A001F497FF74}"/>
              </a:ext>
            </a:extLst>
          </p:cNvPr>
          <p:cNvSpPr txBox="1"/>
          <p:nvPr/>
        </p:nvSpPr>
        <p:spPr>
          <a:xfrm>
            <a:off x="1125415" y="1730326"/>
            <a:ext cx="8989255" cy="3693319"/>
          </a:xfrm>
          <a:prstGeom prst="rect">
            <a:avLst/>
          </a:prstGeom>
          <a:noFill/>
        </p:spPr>
        <p:txBody>
          <a:bodyPr wrap="square">
            <a:spAutoFit/>
          </a:bodyPr>
          <a:lstStyle/>
          <a:p>
            <a:pPr algn="l">
              <a:buFont typeface="Arial" panose="020B0604020202020204" pitchFamily="34" charset="0"/>
              <a:buChar char="•"/>
            </a:pPr>
            <a:r>
              <a:rPr lang="en-US" b="0" i="0" dirty="0">
                <a:solidFill>
                  <a:srgbClr val="1D1C1D"/>
                </a:solidFill>
                <a:effectLst/>
                <a:latin typeface="Slack-Lato"/>
              </a:rPr>
              <a:t>Trella is excited to now offer the most recent Medicare Advantage data available from CMS in Marketscape.</a:t>
            </a:r>
          </a:p>
          <a:p>
            <a:pPr algn="l">
              <a:buFont typeface="Arial" panose="020B0604020202020204" pitchFamily="34" charset="0"/>
              <a:buChar char="•"/>
            </a:pPr>
            <a:r>
              <a:rPr lang="en-US" b="1" i="0" dirty="0">
                <a:solidFill>
                  <a:srgbClr val="1D1C1D"/>
                </a:solidFill>
                <a:effectLst/>
                <a:latin typeface="Slack-Lato"/>
              </a:rPr>
              <a:t>On the market share report</a:t>
            </a:r>
            <a:r>
              <a:rPr lang="en-US" b="0" i="0" dirty="0">
                <a:solidFill>
                  <a:srgbClr val="1D1C1D"/>
                </a:solidFill>
                <a:effectLst/>
                <a:latin typeface="Slack-Lato"/>
              </a:rPr>
              <a:t>, where you can view quarterly enrollment figures for FFS and MA patients at the state or county level, </a:t>
            </a:r>
            <a:r>
              <a:rPr lang="en-US" b="1" i="0" dirty="0">
                <a:solidFill>
                  <a:srgbClr val="1D1C1D"/>
                </a:solidFill>
                <a:effectLst/>
                <a:latin typeface="Slack-Lato"/>
              </a:rPr>
              <a:t>the MA data is as recent as our FFS metrics, currently through Q1 2020.</a:t>
            </a:r>
            <a:endParaRPr lang="en-US" b="0" i="0" dirty="0">
              <a:solidFill>
                <a:srgbClr val="1D1C1D"/>
              </a:solidFill>
              <a:effectLst/>
              <a:latin typeface="Slack-Lato"/>
            </a:endParaRPr>
          </a:p>
          <a:p>
            <a:pPr algn="l">
              <a:buFont typeface="Arial" panose="020B0604020202020204" pitchFamily="34" charset="0"/>
              <a:buChar char="•"/>
            </a:pPr>
            <a:r>
              <a:rPr lang="en-US" b="1" i="0" dirty="0">
                <a:solidFill>
                  <a:srgbClr val="1D1C1D"/>
                </a:solidFill>
                <a:effectLst/>
                <a:latin typeface="Slack-Lato"/>
              </a:rPr>
              <a:t>On Analyze pages</a:t>
            </a:r>
            <a:r>
              <a:rPr lang="en-US" b="0" i="0" dirty="0">
                <a:solidFill>
                  <a:srgbClr val="1D1C1D"/>
                </a:solidFill>
                <a:effectLst/>
                <a:latin typeface="Slack-Lato"/>
              </a:rPr>
              <a:t>, where you can view the breakdown of MA plans and volumes for a given physician, home health agency, hospital, or skilled nursing NPI, </a:t>
            </a:r>
            <a:r>
              <a:rPr lang="en-US" b="1" i="0" dirty="0">
                <a:solidFill>
                  <a:srgbClr val="1D1C1D"/>
                </a:solidFill>
                <a:effectLst/>
                <a:latin typeface="Slack-Lato"/>
              </a:rPr>
              <a:t>the MA data is as recent as 2017.</a:t>
            </a:r>
            <a:endParaRPr lang="en-US" b="0" i="0" dirty="0">
              <a:solidFill>
                <a:srgbClr val="1D1C1D"/>
              </a:solidFill>
              <a:effectLst/>
              <a:latin typeface="Slack-Lato"/>
            </a:endParaRPr>
          </a:p>
          <a:p>
            <a:pPr algn="l"/>
            <a:r>
              <a:rPr lang="en-US" b="0" i="0" dirty="0">
                <a:solidFill>
                  <a:srgbClr val="1D1C1D"/>
                </a:solidFill>
                <a:effectLst/>
                <a:latin typeface="Slack-Lato"/>
              </a:rPr>
              <a:t> </a:t>
            </a:r>
            <a:br>
              <a:rPr lang="en-US" b="0" i="0" dirty="0">
                <a:solidFill>
                  <a:srgbClr val="1D1C1D"/>
                </a:solidFill>
                <a:effectLst/>
                <a:latin typeface="Slack-Lato"/>
              </a:rPr>
            </a:br>
            <a:endParaRPr lang="en-US" b="0" i="0" dirty="0">
              <a:solidFill>
                <a:srgbClr val="1D1C1D"/>
              </a:solidFill>
              <a:effectLst/>
              <a:latin typeface="Slack-Lato"/>
            </a:endParaRPr>
          </a:p>
          <a:p>
            <a:pPr algn="l">
              <a:buFont typeface="Arial" panose="020B0604020202020204" pitchFamily="34" charset="0"/>
              <a:buChar char="•"/>
            </a:pPr>
            <a:r>
              <a:rPr lang="en-US" b="0" i="0" dirty="0">
                <a:solidFill>
                  <a:srgbClr val="1D1C1D"/>
                </a:solidFill>
                <a:effectLst/>
                <a:latin typeface="Slack-Lato"/>
              </a:rPr>
              <a:t>While our inaugural Medicare Advantage release focused on providing the most recent MA data available from CMS (some of which is through 2017), we’ll be incorporating more recent data shortly. We will keep you posted on the release timing as we learn more. </a:t>
            </a:r>
          </a:p>
        </p:txBody>
      </p:sp>
    </p:spTree>
    <p:extLst>
      <p:ext uri="{BB962C8B-B14F-4D97-AF65-F5344CB8AC3E}">
        <p14:creationId xmlns:p14="http://schemas.microsoft.com/office/powerpoint/2010/main" val="358561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80228F-8B25-D543-9767-E81BA14832AB}"/>
              </a:ext>
            </a:extLst>
          </p:cNvPr>
          <p:cNvSpPr>
            <a:spLocks noGrp="1"/>
          </p:cNvSpPr>
          <p:nvPr>
            <p:ph type="title"/>
          </p:nvPr>
        </p:nvSpPr>
        <p:spPr/>
        <p:txBody>
          <a:bodyPr/>
          <a:lstStyle/>
          <a:p>
            <a:r>
              <a:rPr lang="en-US" dirty="0"/>
              <a:t>Questions? </a:t>
            </a:r>
          </a:p>
        </p:txBody>
      </p:sp>
      <p:sp>
        <p:nvSpPr>
          <p:cNvPr id="8" name="Content Placeholder 7">
            <a:extLst>
              <a:ext uri="{FF2B5EF4-FFF2-40B4-BE49-F238E27FC236}">
                <a16:creationId xmlns:a16="http://schemas.microsoft.com/office/drawing/2014/main" id="{AE29624B-4E97-2B4E-9A54-9E5BB533AAC1}"/>
              </a:ext>
            </a:extLst>
          </p:cNvPr>
          <p:cNvSpPr>
            <a:spLocks noGrp="1"/>
          </p:cNvSpPr>
          <p:nvPr>
            <p:ph sz="quarter" idx="13"/>
          </p:nvPr>
        </p:nvSpPr>
        <p:spPr/>
        <p:txBody>
          <a:bodyPr/>
          <a:lstStyle/>
          <a:p>
            <a:pPr marL="0" indent="0">
              <a:buNone/>
            </a:pPr>
            <a:r>
              <a:rPr lang="en-US" sz="5400" dirty="0"/>
              <a:t>			</a:t>
            </a:r>
          </a:p>
        </p:txBody>
      </p:sp>
      <p:pic>
        <p:nvPicPr>
          <p:cNvPr id="2" name="Picture 1">
            <a:extLst>
              <a:ext uri="{FF2B5EF4-FFF2-40B4-BE49-F238E27FC236}">
                <a16:creationId xmlns:a16="http://schemas.microsoft.com/office/drawing/2014/main" id="{0033A1D0-59A6-470A-9FAF-669B7DE38617}"/>
              </a:ext>
            </a:extLst>
          </p:cNvPr>
          <p:cNvPicPr>
            <a:picLocks noChangeAspect="1"/>
          </p:cNvPicPr>
          <p:nvPr/>
        </p:nvPicPr>
        <p:blipFill>
          <a:blip r:embed="rId2"/>
          <a:stretch>
            <a:fillRect/>
          </a:stretch>
        </p:blipFill>
        <p:spPr>
          <a:xfrm>
            <a:off x="5050302" y="424561"/>
            <a:ext cx="6035040" cy="5645414"/>
          </a:xfrm>
          <a:prstGeom prst="rect">
            <a:avLst/>
          </a:prstGeom>
        </p:spPr>
      </p:pic>
    </p:spTree>
    <p:extLst>
      <p:ext uri="{BB962C8B-B14F-4D97-AF65-F5344CB8AC3E}">
        <p14:creationId xmlns:p14="http://schemas.microsoft.com/office/powerpoint/2010/main" val="341995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y/Green Deck">
  <a:themeElements>
    <a:clrScheme name="Trella Health">
      <a:dk1>
        <a:srgbClr val="313E48"/>
      </a:dk1>
      <a:lt1>
        <a:srgbClr val="FFFFFF"/>
      </a:lt1>
      <a:dk2>
        <a:srgbClr val="5B6670"/>
      </a:dk2>
      <a:lt2>
        <a:srgbClr val="006548"/>
      </a:lt2>
      <a:accent1>
        <a:srgbClr val="3CAD48"/>
      </a:accent1>
      <a:accent2>
        <a:srgbClr val="CB3262"/>
      </a:accent2>
      <a:accent3>
        <a:srgbClr val="BED22F"/>
      </a:accent3>
      <a:accent4>
        <a:srgbClr val="F5821F"/>
      </a:accent4>
      <a:accent5>
        <a:srgbClr val="CB3262"/>
      </a:accent5>
      <a:accent6>
        <a:srgbClr val="FEC62A"/>
      </a:accent6>
      <a:hlink>
        <a:srgbClr val="0000FF"/>
      </a:hlink>
      <a:folHlink>
        <a:srgbClr val="80008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E2E7A4A9D1354283502F22F4649448" ma:contentTypeVersion="12" ma:contentTypeDescription="Create a new document." ma:contentTypeScope="" ma:versionID="e2da1261eb65b802af8f15e197431419">
  <xsd:schema xmlns:xsd="http://www.w3.org/2001/XMLSchema" xmlns:xs="http://www.w3.org/2001/XMLSchema" xmlns:p="http://schemas.microsoft.com/office/2006/metadata/properties" xmlns:ns2="7da8c2c8-44b8-41ac-b693-7263d98e9309" xmlns:ns3="e0200d4f-b522-49d2-a2ae-4a26a5f99741" targetNamespace="http://schemas.microsoft.com/office/2006/metadata/properties" ma:root="true" ma:fieldsID="6a203b940fb4b9c02919fca31629bbb9" ns2:_="" ns3:_="">
    <xsd:import namespace="7da8c2c8-44b8-41ac-b693-7263d98e9309"/>
    <xsd:import namespace="e0200d4f-b522-49d2-a2ae-4a26a5f997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8c2c8-44b8-41ac-b693-7263d98e93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200d4f-b522-49d2-a2ae-4a26a5f997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92ACF-C1F7-477F-B6B8-604DF754489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461FAF2-0C8D-4B81-97EA-C148A3454055}">
  <ds:schemaRefs>
    <ds:schemaRef ds:uri="http://schemas.microsoft.com/sharepoint/v3/contenttype/forms"/>
  </ds:schemaRefs>
</ds:datastoreItem>
</file>

<file path=customXml/itemProps3.xml><?xml version="1.0" encoding="utf-8"?>
<ds:datastoreItem xmlns:ds="http://schemas.openxmlformats.org/officeDocument/2006/customXml" ds:itemID="{B397F80E-BC2D-462B-9B5D-F5E9CAC6D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8c2c8-44b8-41ac-b693-7263d98e9309"/>
    <ds:schemaRef ds:uri="e0200d4f-b522-49d2-a2ae-4a26a5f99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6691</TotalTime>
  <Words>366</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News Gothic MT</vt:lpstr>
      <vt:lpstr>Slack-Lato</vt:lpstr>
      <vt:lpstr>Gray/Green Deck</vt:lpstr>
      <vt:lpstr>PowerPoint Presentation</vt:lpstr>
      <vt:lpstr>Marketscape:  New metrics: MA, DRG, and ACO data</vt:lpstr>
      <vt:lpstr>Welcome </vt:lpstr>
      <vt:lpstr>     </vt:lpstr>
      <vt:lpstr>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Wootten</dc:creator>
  <cp:lastModifiedBy>Teresa Buglione</cp:lastModifiedBy>
  <cp:revision>34</cp:revision>
  <dcterms:created xsi:type="dcterms:W3CDTF">2019-08-26T18:54:46Z</dcterms:created>
  <dcterms:modified xsi:type="dcterms:W3CDTF">2020-11-18T20:17:30Z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0x01010009E2E7A4A9D1354283502F22F4649448</vt:lpwstr>
  </property>
</Properties>
</file>